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55"/>
  </p:notesMasterIdLst>
  <p:handoutMasterIdLst>
    <p:handoutMasterId r:id="rId56"/>
  </p:handoutMasterIdLst>
  <p:sldIdLst>
    <p:sldId id="292" r:id="rId5"/>
    <p:sldId id="266" r:id="rId6"/>
    <p:sldId id="294" r:id="rId7"/>
    <p:sldId id="320" r:id="rId8"/>
    <p:sldId id="321" r:id="rId9"/>
    <p:sldId id="322" r:id="rId10"/>
    <p:sldId id="323" r:id="rId11"/>
    <p:sldId id="324" r:id="rId12"/>
    <p:sldId id="327" r:id="rId13"/>
    <p:sldId id="325" r:id="rId14"/>
    <p:sldId id="326" r:id="rId15"/>
    <p:sldId id="296" r:id="rId16"/>
    <p:sldId id="300" r:id="rId17"/>
    <p:sldId id="259" r:id="rId18"/>
    <p:sldId id="301" r:id="rId19"/>
    <p:sldId id="302" r:id="rId20"/>
    <p:sldId id="303" r:id="rId21"/>
    <p:sldId id="304" r:id="rId22"/>
    <p:sldId id="305" r:id="rId23"/>
    <p:sldId id="307" r:id="rId24"/>
    <p:sldId id="308" r:id="rId25"/>
    <p:sldId id="309" r:id="rId26"/>
    <p:sldId id="297" r:id="rId27"/>
    <p:sldId id="328" r:id="rId28"/>
    <p:sldId id="329" r:id="rId29"/>
    <p:sldId id="330" r:id="rId30"/>
    <p:sldId id="331" r:id="rId31"/>
    <p:sldId id="332" r:id="rId32"/>
    <p:sldId id="333" r:id="rId33"/>
    <p:sldId id="334" r:id="rId34"/>
    <p:sldId id="335" r:id="rId35"/>
    <p:sldId id="336" r:id="rId36"/>
    <p:sldId id="337" r:id="rId37"/>
    <p:sldId id="338" r:id="rId38"/>
    <p:sldId id="298" r:id="rId39"/>
    <p:sldId id="286" r:id="rId40"/>
    <p:sldId id="341" r:id="rId41"/>
    <p:sldId id="342" r:id="rId42"/>
    <p:sldId id="346" r:id="rId43"/>
    <p:sldId id="343" r:id="rId44"/>
    <p:sldId id="344" r:id="rId45"/>
    <p:sldId id="289" r:id="rId46"/>
    <p:sldId id="274" r:id="rId47"/>
    <p:sldId id="275" r:id="rId48"/>
    <p:sldId id="276" r:id="rId49"/>
    <p:sldId id="347" r:id="rId50"/>
    <p:sldId id="345" r:id="rId51"/>
    <p:sldId id="348" r:id="rId52"/>
    <p:sldId id="299" r:id="rId53"/>
    <p:sldId id="349" r:id="rId54"/>
  </p:sldIdLst>
  <p:sldSz cx="12192000" cy="6858000"/>
  <p:notesSz cx="6808788" cy="9940925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29" autoAdjust="0"/>
    <p:restoredTop sz="94660"/>
  </p:normalViewPr>
  <p:slideViewPr>
    <p:cSldViewPr snapToGrid="0" showGuides="1">
      <p:cViewPr varScale="1">
        <p:scale>
          <a:sx n="81" d="100"/>
          <a:sy n="81" d="100"/>
        </p:scale>
        <p:origin x="768" y="67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&#225;tia%20Borges\Documents\GESAMB\Apresenta&#231;&#245;es\180821_ptp_Apresenta&#231;&#227;oGesamb_peer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6686366100208834"/>
          <c:y val="0.21737538320827898"/>
          <c:w val="0.39143601394026617"/>
          <c:h val="0.78035399129418537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8F3-4956-AD39-772C4EF553B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8F3-4956-AD39-772C4EF553B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48F3-4956-AD39-772C4EF553B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48F3-4956-AD39-772C4EF553BD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48F3-4956-AD39-772C4EF553BD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48F3-4956-AD39-772C4EF553BD}"/>
              </c:ext>
            </c:extLst>
          </c:dPt>
          <c:dLbls>
            <c:dLbl>
              <c:idx val="0"/>
              <c:layout>
                <c:manualLayout>
                  <c:x val="6.6335049359382225E-2"/>
                  <c:y val="-8.1842637373436139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48F3-4956-AD39-772C4EF553BD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1.0860844915594957E-2"/>
                  <c:y val="-0.12520582995940341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48F3-4956-AD39-772C4EF553BD}"/>
                </c:ext>
                <c:ext xmlns:c15="http://schemas.microsoft.com/office/drawing/2012/chart" uri="{CE6537A1-D6FC-4f65-9D91-7224C49458BB}">
                  <c15:layout>
                    <c:manualLayout>
                      <c:w val="0.3451420661295822"/>
                      <c:h val="0.33550924597582127"/>
                    </c:manualLayout>
                  </c15:layout>
                </c:ext>
              </c:extLst>
            </c:dLbl>
            <c:dLbl>
              <c:idx val="5"/>
              <c:layout>
                <c:manualLayout>
                  <c:x val="8.7901451960120738E-2"/>
                  <c:y val="2.228862737963371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rebuchet MS" panose="020B0603020202020204" pitchFamily="34" charset="0"/>
                      <a:ea typeface="+mn-ea"/>
                      <a:cs typeface="+mn-cs"/>
                    </a:defRPr>
                  </a:pPr>
                  <a:endParaRPr lang="pt-PT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48F3-4956-AD39-772C4EF553BD}"/>
                </c:ext>
                <c:ext xmlns:c15="http://schemas.microsoft.com/office/drawing/2012/chart" uri="{CE6537A1-D6FC-4f65-9D91-7224C49458BB}">
                  <c15:layout>
                    <c:manualLayout>
                      <c:w val="0.3057157252421206"/>
                      <c:h val="0.26384707693244197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rebuchet MS" panose="020B0603020202020204" pitchFamily="34" charset="0"/>
                    <a:ea typeface="+mn-ea"/>
                    <a:cs typeface="+mn-cs"/>
                  </a:defRPr>
                </a:pPr>
                <a:endParaRPr lang="pt-PT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Folha1!$AN$10:$AN$15</c:f>
              <c:strCache>
                <c:ptCount val="6"/>
                <c:pt idx="0">
                  <c:v>Aterro</c:v>
                </c:pt>
                <c:pt idx="2">
                  <c:v>Compostagem/ Digestão Anaeróbia</c:v>
                </c:pt>
                <c:pt idx="3">
                  <c:v>Valorização Energética</c:v>
                </c:pt>
                <c:pt idx="5">
                  <c:v>Reciclagem</c:v>
                </c:pt>
              </c:strCache>
            </c:strRef>
          </c:cat>
          <c:val>
            <c:numRef>
              <c:f>Folha1!$AO$10:$AO$15</c:f>
              <c:numCache>
                <c:formatCode>General</c:formatCode>
                <c:ptCount val="6"/>
                <c:pt idx="0" formatCode="0%">
                  <c:v>0.57399999999999995</c:v>
                </c:pt>
                <c:pt idx="2" formatCode="0%">
                  <c:v>9.8000000000000004E-2</c:v>
                </c:pt>
                <c:pt idx="3" formatCode="0%">
                  <c:v>0.20599999999999999</c:v>
                </c:pt>
                <c:pt idx="5" formatCode="0%">
                  <c:v>0.122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48F3-4956-AD39-772C4EF553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latin typeface="Trebuchet MS" panose="020B0603020202020204" pitchFamily="34" charset="0"/>
        </a:defRPr>
      </a:pPr>
      <a:endParaRPr lang="pt-P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jpeg"/></Relationships>
</file>

<file path=ppt/diagrams/_rels/data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image" Target="../media/image96.jpe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9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878C244-7DC5-4B0A-923E-7CECB8F73B4A}" type="doc">
      <dgm:prSet loTypeId="urn:microsoft.com/office/officeart/2008/layout/VerticalCurvedList" loCatId="list" qsTypeId="urn:microsoft.com/office/officeart/2005/8/quickstyle/simple1" qsCatId="simple" csTypeId="urn:microsoft.com/office/officeart/2005/8/colors/accent3_4" csCatId="accent3" phldr="1"/>
      <dgm:spPr/>
      <dgm:t>
        <a:bodyPr/>
        <a:lstStyle/>
        <a:p>
          <a:endParaRPr lang="pt-PT"/>
        </a:p>
      </dgm:t>
    </dgm:pt>
    <dgm:pt modelId="{F740B153-CE5D-4EF4-8794-9AFF64C94791}">
      <dgm:prSet phldrT="[Texto]"/>
      <dgm:spPr/>
      <dgm:t>
        <a:bodyPr/>
        <a:lstStyle/>
        <a:p>
          <a:r>
            <a:rPr lang="pt-PT" dirty="0"/>
            <a:t>Conservação e valorização dos recursos naturais, procurando soluções inovadoras para a destruição dos solos por degradação dos plásticos não valorizados e a poluição difusa de solos e linhas de água por efluentes agroindustriais e urbanos de pequena e média dimensão.</a:t>
          </a:r>
        </a:p>
      </dgm:t>
    </dgm:pt>
    <dgm:pt modelId="{5A540698-133C-403A-993F-CADAA1B767F0}" type="parTrans" cxnId="{BFA4B7D1-196E-4864-AC27-DC4E9137695F}">
      <dgm:prSet/>
      <dgm:spPr/>
      <dgm:t>
        <a:bodyPr/>
        <a:lstStyle/>
        <a:p>
          <a:endParaRPr lang="pt-PT"/>
        </a:p>
      </dgm:t>
    </dgm:pt>
    <dgm:pt modelId="{233BF61C-9C75-45DB-8E34-1BAB80502B79}" type="sibTrans" cxnId="{BFA4B7D1-196E-4864-AC27-DC4E9137695F}">
      <dgm:prSet/>
      <dgm:spPr/>
      <dgm:t>
        <a:bodyPr/>
        <a:lstStyle/>
        <a:p>
          <a:endParaRPr lang="pt-PT"/>
        </a:p>
      </dgm:t>
    </dgm:pt>
    <dgm:pt modelId="{EFD727CE-15E0-45C4-84E0-5097DC935240}">
      <dgm:prSet phldrT="[Texto]"/>
      <dgm:spPr/>
      <dgm:t>
        <a:bodyPr/>
        <a:lstStyle/>
        <a:p>
          <a:r>
            <a:rPr lang="pt-PT" dirty="0"/>
            <a:t>Criar um fluxo de materiais entre a produção de resíduos (plásticos) e a criação a partir destes, de um produto adsorvente, a utilizar em efluentes agroindustriais e urbanos em unidades de pequena e média dimensão, de base local e regional.</a:t>
          </a:r>
        </a:p>
      </dgm:t>
    </dgm:pt>
    <dgm:pt modelId="{9727097D-9E06-4317-A861-A519883B0890}" type="parTrans" cxnId="{BF1A3C51-47D7-4113-BA77-83B5C359C756}">
      <dgm:prSet/>
      <dgm:spPr/>
      <dgm:t>
        <a:bodyPr/>
        <a:lstStyle/>
        <a:p>
          <a:endParaRPr lang="pt-PT"/>
        </a:p>
      </dgm:t>
    </dgm:pt>
    <dgm:pt modelId="{5BA53BC3-F80D-444F-9C9F-97BC9906AB87}" type="sibTrans" cxnId="{BF1A3C51-47D7-4113-BA77-83B5C359C756}">
      <dgm:prSet/>
      <dgm:spPr/>
      <dgm:t>
        <a:bodyPr/>
        <a:lstStyle/>
        <a:p>
          <a:endParaRPr lang="pt-PT"/>
        </a:p>
      </dgm:t>
    </dgm:pt>
    <dgm:pt modelId="{781349EC-595F-4616-9951-B7034DB98A37}">
      <dgm:prSet phldrT="[Texto]" custT="1"/>
      <dgm:spPr/>
      <dgm:t>
        <a:bodyPr/>
        <a:lstStyle/>
        <a:p>
          <a:r>
            <a:rPr lang="pt-PT" sz="1600" dirty="0"/>
            <a:t>Desenvolver ações de sensibilização e divulgação junto de agricultores, associações, empresas, municípios, decisores públicos, entidades da administração regional, que impulsionem comportamentos alinhados com os princípios de economia circular, valorizando a agricultura de regadio, a conservação dos recursos naturais, encorajando comportamentos mais responsáveis e melhorando a consciência cívica do publico em geral</a:t>
          </a:r>
          <a:r>
            <a:rPr lang="pt-PT" sz="1400" dirty="0"/>
            <a:t>.</a:t>
          </a:r>
        </a:p>
      </dgm:t>
    </dgm:pt>
    <dgm:pt modelId="{77E8A63A-A050-4CD6-9ED4-5B8CE0EEADDF}" type="parTrans" cxnId="{B67A813D-A923-4D69-9074-332DCF80A3FE}">
      <dgm:prSet/>
      <dgm:spPr/>
      <dgm:t>
        <a:bodyPr/>
        <a:lstStyle/>
        <a:p>
          <a:endParaRPr lang="pt-PT"/>
        </a:p>
      </dgm:t>
    </dgm:pt>
    <dgm:pt modelId="{0D18DCE6-88D5-4B05-BABB-F6300DD49193}" type="sibTrans" cxnId="{B67A813D-A923-4D69-9074-332DCF80A3FE}">
      <dgm:prSet/>
      <dgm:spPr/>
      <dgm:t>
        <a:bodyPr/>
        <a:lstStyle/>
        <a:p>
          <a:endParaRPr lang="pt-PT"/>
        </a:p>
      </dgm:t>
    </dgm:pt>
    <dgm:pt modelId="{BEDEA00B-0533-4F23-85E0-09C3E86D67D0}" type="pres">
      <dgm:prSet presAssocID="{2878C244-7DC5-4B0A-923E-7CECB8F73B4A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pt-PT"/>
        </a:p>
      </dgm:t>
    </dgm:pt>
    <dgm:pt modelId="{C3E28232-88F7-4E4A-B5BF-3D2C01898AD3}" type="pres">
      <dgm:prSet presAssocID="{2878C244-7DC5-4B0A-923E-7CECB8F73B4A}" presName="Name1" presStyleCnt="0"/>
      <dgm:spPr/>
    </dgm:pt>
    <dgm:pt modelId="{01E8E45D-C008-47AE-BCDD-7F1C711B7E5C}" type="pres">
      <dgm:prSet presAssocID="{2878C244-7DC5-4B0A-923E-7CECB8F73B4A}" presName="cycle" presStyleCnt="0"/>
      <dgm:spPr/>
    </dgm:pt>
    <dgm:pt modelId="{893CB841-6638-49A0-9C1A-B46B521F4985}" type="pres">
      <dgm:prSet presAssocID="{2878C244-7DC5-4B0A-923E-7CECB8F73B4A}" presName="srcNode" presStyleLbl="node1" presStyleIdx="0" presStyleCnt="3"/>
      <dgm:spPr/>
    </dgm:pt>
    <dgm:pt modelId="{1B0D4796-FCEA-44C5-8AC4-EF5B7EED582F}" type="pres">
      <dgm:prSet presAssocID="{2878C244-7DC5-4B0A-923E-7CECB8F73B4A}" presName="conn" presStyleLbl="parChTrans1D2" presStyleIdx="0" presStyleCnt="1"/>
      <dgm:spPr/>
      <dgm:t>
        <a:bodyPr/>
        <a:lstStyle/>
        <a:p>
          <a:endParaRPr lang="pt-PT"/>
        </a:p>
      </dgm:t>
    </dgm:pt>
    <dgm:pt modelId="{F5C3EB8E-3707-4E3E-A54D-A154D90573C9}" type="pres">
      <dgm:prSet presAssocID="{2878C244-7DC5-4B0A-923E-7CECB8F73B4A}" presName="extraNode" presStyleLbl="node1" presStyleIdx="0" presStyleCnt="3"/>
      <dgm:spPr/>
    </dgm:pt>
    <dgm:pt modelId="{A59A6EF8-5518-41A7-96DC-77702132BD25}" type="pres">
      <dgm:prSet presAssocID="{2878C244-7DC5-4B0A-923E-7CECB8F73B4A}" presName="dstNode" presStyleLbl="node1" presStyleIdx="0" presStyleCnt="3"/>
      <dgm:spPr/>
    </dgm:pt>
    <dgm:pt modelId="{AD9B7BE3-EE0E-4D4A-98E3-34EB47B6E877}" type="pres">
      <dgm:prSet presAssocID="{F740B153-CE5D-4EF4-8794-9AFF64C94791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BBE6B835-38BF-422C-BC90-1123C42296F9}" type="pres">
      <dgm:prSet presAssocID="{F740B153-CE5D-4EF4-8794-9AFF64C94791}" presName="accent_1" presStyleCnt="0"/>
      <dgm:spPr/>
    </dgm:pt>
    <dgm:pt modelId="{273BB314-ADBA-4980-9B03-DD4A7A8D597A}" type="pres">
      <dgm:prSet presAssocID="{F740B153-CE5D-4EF4-8794-9AFF64C94791}" presName="accentRepeatNode" presStyleLbl="solidFgAcc1" presStyleIdx="0" presStyleCnt="3"/>
      <dgm:spPr>
        <a:blipFill dpi="0" rotWithShape="0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pt-PT"/>
        </a:p>
      </dgm:t>
    </dgm:pt>
    <dgm:pt modelId="{ADE23223-2881-4BBE-8C10-19E29D0F19CD}" type="pres">
      <dgm:prSet presAssocID="{EFD727CE-15E0-45C4-84E0-5097DC935240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CADDC985-B718-4766-9828-27564704F190}" type="pres">
      <dgm:prSet presAssocID="{EFD727CE-15E0-45C4-84E0-5097DC935240}" presName="accent_2" presStyleCnt="0"/>
      <dgm:spPr/>
    </dgm:pt>
    <dgm:pt modelId="{B763D258-FBB9-4E90-954C-87EA95FB2588}" type="pres">
      <dgm:prSet presAssocID="{EFD727CE-15E0-45C4-84E0-5097DC935240}" presName="accentRepeatNode" presStyleLbl="solidFgAcc1" presStyleIdx="1" presStyleCnt="3"/>
      <dgm:spPr>
        <a:blipFill dpi="0" rotWithShape="0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pt-PT"/>
        </a:p>
      </dgm:t>
    </dgm:pt>
    <dgm:pt modelId="{45D379B5-E307-4B0C-81B5-96D0139C7DB7}" type="pres">
      <dgm:prSet presAssocID="{781349EC-595F-4616-9951-B7034DB98A37}" presName="text_3" presStyleLbl="node1" presStyleIdx="2" presStyleCnt="3" custScaleY="136410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119D1E18-51FF-4198-B335-27D8BE11B40E}" type="pres">
      <dgm:prSet presAssocID="{781349EC-595F-4616-9951-B7034DB98A37}" presName="accent_3" presStyleCnt="0"/>
      <dgm:spPr/>
    </dgm:pt>
    <dgm:pt modelId="{A684E2B4-5DDB-4E41-BCDD-3583A067FC01}" type="pres">
      <dgm:prSet presAssocID="{781349EC-595F-4616-9951-B7034DB98A37}" presName="accentRepeatNode" presStyleLbl="solidFgAcc1" presStyleIdx="2" presStyleCnt="3" custLinFactNeighborY="3044"/>
      <dgm:spPr>
        <a:blipFill dpi="0" rotWithShape="0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pt-PT"/>
        </a:p>
      </dgm:t>
    </dgm:pt>
  </dgm:ptLst>
  <dgm:cxnLst>
    <dgm:cxn modelId="{43064DC1-17A1-4D52-8BE2-B2C346110579}" type="presOf" srcId="{781349EC-595F-4616-9951-B7034DB98A37}" destId="{45D379B5-E307-4B0C-81B5-96D0139C7DB7}" srcOrd="0" destOrd="0" presId="urn:microsoft.com/office/officeart/2008/layout/VerticalCurvedList"/>
    <dgm:cxn modelId="{D7C67D12-A15F-4ADA-B132-AC964B8384D2}" type="presOf" srcId="{233BF61C-9C75-45DB-8E34-1BAB80502B79}" destId="{1B0D4796-FCEA-44C5-8AC4-EF5B7EED582F}" srcOrd="0" destOrd="0" presId="urn:microsoft.com/office/officeart/2008/layout/VerticalCurvedList"/>
    <dgm:cxn modelId="{BFA4B7D1-196E-4864-AC27-DC4E9137695F}" srcId="{2878C244-7DC5-4B0A-923E-7CECB8F73B4A}" destId="{F740B153-CE5D-4EF4-8794-9AFF64C94791}" srcOrd="0" destOrd="0" parTransId="{5A540698-133C-403A-993F-CADAA1B767F0}" sibTransId="{233BF61C-9C75-45DB-8E34-1BAB80502B79}"/>
    <dgm:cxn modelId="{9B0FB52D-4215-4991-B6F0-F13F20268EEF}" type="presOf" srcId="{EFD727CE-15E0-45C4-84E0-5097DC935240}" destId="{ADE23223-2881-4BBE-8C10-19E29D0F19CD}" srcOrd="0" destOrd="0" presId="urn:microsoft.com/office/officeart/2008/layout/VerticalCurvedList"/>
    <dgm:cxn modelId="{44624515-B5BF-40F8-BBF7-1DC94C1DFF2D}" type="presOf" srcId="{2878C244-7DC5-4B0A-923E-7CECB8F73B4A}" destId="{BEDEA00B-0533-4F23-85E0-09C3E86D67D0}" srcOrd="0" destOrd="0" presId="urn:microsoft.com/office/officeart/2008/layout/VerticalCurvedList"/>
    <dgm:cxn modelId="{B67A813D-A923-4D69-9074-332DCF80A3FE}" srcId="{2878C244-7DC5-4B0A-923E-7CECB8F73B4A}" destId="{781349EC-595F-4616-9951-B7034DB98A37}" srcOrd="2" destOrd="0" parTransId="{77E8A63A-A050-4CD6-9ED4-5B8CE0EEADDF}" sibTransId="{0D18DCE6-88D5-4B05-BABB-F6300DD49193}"/>
    <dgm:cxn modelId="{BF1A3C51-47D7-4113-BA77-83B5C359C756}" srcId="{2878C244-7DC5-4B0A-923E-7CECB8F73B4A}" destId="{EFD727CE-15E0-45C4-84E0-5097DC935240}" srcOrd="1" destOrd="0" parTransId="{9727097D-9E06-4317-A861-A519883B0890}" sibTransId="{5BA53BC3-F80D-444F-9C9F-97BC9906AB87}"/>
    <dgm:cxn modelId="{1465FC82-68BF-4B76-B32B-D48052D66FE1}" type="presOf" srcId="{F740B153-CE5D-4EF4-8794-9AFF64C94791}" destId="{AD9B7BE3-EE0E-4D4A-98E3-34EB47B6E877}" srcOrd="0" destOrd="0" presId="urn:microsoft.com/office/officeart/2008/layout/VerticalCurvedList"/>
    <dgm:cxn modelId="{53B557C4-A4F8-460A-B8BF-A662FA84535A}" type="presParOf" srcId="{BEDEA00B-0533-4F23-85E0-09C3E86D67D0}" destId="{C3E28232-88F7-4E4A-B5BF-3D2C01898AD3}" srcOrd="0" destOrd="0" presId="urn:microsoft.com/office/officeart/2008/layout/VerticalCurvedList"/>
    <dgm:cxn modelId="{55BDDD96-B510-42DB-957A-9C333EEBA032}" type="presParOf" srcId="{C3E28232-88F7-4E4A-B5BF-3D2C01898AD3}" destId="{01E8E45D-C008-47AE-BCDD-7F1C711B7E5C}" srcOrd="0" destOrd="0" presId="urn:microsoft.com/office/officeart/2008/layout/VerticalCurvedList"/>
    <dgm:cxn modelId="{A528AA41-BBE3-4BF9-90F8-442B5E581EB4}" type="presParOf" srcId="{01E8E45D-C008-47AE-BCDD-7F1C711B7E5C}" destId="{893CB841-6638-49A0-9C1A-B46B521F4985}" srcOrd="0" destOrd="0" presId="urn:microsoft.com/office/officeart/2008/layout/VerticalCurvedList"/>
    <dgm:cxn modelId="{48784FF2-5BF0-48F0-944B-588736EBFCD4}" type="presParOf" srcId="{01E8E45D-C008-47AE-BCDD-7F1C711B7E5C}" destId="{1B0D4796-FCEA-44C5-8AC4-EF5B7EED582F}" srcOrd="1" destOrd="0" presId="urn:microsoft.com/office/officeart/2008/layout/VerticalCurvedList"/>
    <dgm:cxn modelId="{FF8445EB-1412-4C8F-AFCA-9C1289D221AE}" type="presParOf" srcId="{01E8E45D-C008-47AE-BCDD-7F1C711B7E5C}" destId="{F5C3EB8E-3707-4E3E-A54D-A154D90573C9}" srcOrd="2" destOrd="0" presId="urn:microsoft.com/office/officeart/2008/layout/VerticalCurvedList"/>
    <dgm:cxn modelId="{9E4A6718-D418-43AB-8673-AE0F16E5758F}" type="presParOf" srcId="{01E8E45D-C008-47AE-BCDD-7F1C711B7E5C}" destId="{A59A6EF8-5518-41A7-96DC-77702132BD25}" srcOrd="3" destOrd="0" presId="urn:microsoft.com/office/officeart/2008/layout/VerticalCurvedList"/>
    <dgm:cxn modelId="{48AB5B2E-919F-4B09-9CA1-DF7B033F23CB}" type="presParOf" srcId="{C3E28232-88F7-4E4A-B5BF-3D2C01898AD3}" destId="{AD9B7BE3-EE0E-4D4A-98E3-34EB47B6E877}" srcOrd="1" destOrd="0" presId="urn:microsoft.com/office/officeart/2008/layout/VerticalCurvedList"/>
    <dgm:cxn modelId="{3DF3FD8D-2460-43C4-9081-3EF18360CA99}" type="presParOf" srcId="{C3E28232-88F7-4E4A-B5BF-3D2C01898AD3}" destId="{BBE6B835-38BF-422C-BC90-1123C42296F9}" srcOrd="2" destOrd="0" presId="urn:microsoft.com/office/officeart/2008/layout/VerticalCurvedList"/>
    <dgm:cxn modelId="{D2129F1E-7B67-40C1-9996-DFFD125D7BB2}" type="presParOf" srcId="{BBE6B835-38BF-422C-BC90-1123C42296F9}" destId="{273BB314-ADBA-4980-9B03-DD4A7A8D597A}" srcOrd="0" destOrd="0" presId="urn:microsoft.com/office/officeart/2008/layout/VerticalCurvedList"/>
    <dgm:cxn modelId="{B6A6D88E-78F0-47E3-B4C7-052A41EB1E39}" type="presParOf" srcId="{C3E28232-88F7-4E4A-B5BF-3D2C01898AD3}" destId="{ADE23223-2881-4BBE-8C10-19E29D0F19CD}" srcOrd="3" destOrd="0" presId="urn:microsoft.com/office/officeart/2008/layout/VerticalCurvedList"/>
    <dgm:cxn modelId="{0471753D-4ADC-4BBE-BFB3-2661385C509B}" type="presParOf" srcId="{C3E28232-88F7-4E4A-B5BF-3D2C01898AD3}" destId="{CADDC985-B718-4766-9828-27564704F190}" srcOrd="4" destOrd="0" presId="urn:microsoft.com/office/officeart/2008/layout/VerticalCurvedList"/>
    <dgm:cxn modelId="{57B8BCD1-C6FE-46F6-A3F8-E269E85B87D0}" type="presParOf" srcId="{CADDC985-B718-4766-9828-27564704F190}" destId="{B763D258-FBB9-4E90-954C-87EA95FB2588}" srcOrd="0" destOrd="0" presId="urn:microsoft.com/office/officeart/2008/layout/VerticalCurvedList"/>
    <dgm:cxn modelId="{B23AF79E-977E-4CC1-8225-F9CF1143C291}" type="presParOf" srcId="{C3E28232-88F7-4E4A-B5BF-3D2C01898AD3}" destId="{45D379B5-E307-4B0C-81B5-96D0139C7DB7}" srcOrd="5" destOrd="0" presId="urn:microsoft.com/office/officeart/2008/layout/VerticalCurvedList"/>
    <dgm:cxn modelId="{850AD6A1-A3E2-4427-AD06-C0E306169777}" type="presParOf" srcId="{C3E28232-88F7-4E4A-B5BF-3D2C01898AD3}" destId="{119D1E18-51FF-4198-B335-27D8BE11B40E}" srcOrd="6" destOrd="0" presId="urn:microsoft.com/office/officeart/2008/layout/VerticalCurvedList"/>
    <dgm:cxn modelId="{F2392E66-9225-4CBD-9F56-B8ACE43B1E9A}" type="presParOf" srcId="{119D1E18-51FF-4198-B335-27D8BE11B40E}" destId="{A684E2B4-5DDB-4E41-BCDD-3583A067FC0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B272A247-7393-4755-B765-8CE7209E407F}" type="doc">
      <dgm:prSet loTypeId="urn:microsoft.com/office/officeart/2005/8/layout/hList9" loCatId="list" qsTypeId="urn:microsoft.com/office/officeart/2005/8/quickstyle/simple1" qsCatId="simple" csTypeId="urn:microsoft.com/office/officeart/2005/8/colors/accent5_4" csCatId="accent5" phldr="1"/>
      <dgm:spPr/>
      <dgm:t>
        <a:bodyPr/>
        <a:lstStyle/>
        <a:p>
          <a:endParaRPr lang="pt-PT"/>
        </a:p>
      </dgm:t>
    </dgm:pt>
    <dgm:pt modelId="{F269F91C-D40E-42C9-9314-A8CF348C73DC}">
      <dgm:prSet phldrT="[Texto]"/>
      <dgm:spPr/>
      <dgm:t>
        <a:bodyPr/>
        <a:lstStyle/>
        <a:p>
          <a:r>
            <a:rPr lang="pt-PT" dirty="0"/>
            <a:t>Reciclagem </a:t>
          </a:r>
          <a:r>
            <a:rPr lang="pt-PT" dirty="0" smtClean="0"/>
            <a:t>(</a:t>
          </a:r>
          <a:r>
            <a:rPr lang="pt-PT" dirty="0" err="1" smtClean="0"/>
            <a:t>ton</a:t>
          </a:r>
          <a:r>
            <a:rPr lang="pt-PT" dirty="0" smtClean="0"/>
            <a:t>) </a:t>
          </a:r>
          <a:endParaRPr lang="pt-PT" dirty="0"/>
        </a:p>
        <a:p>
          <a:r>
            <a:rPr lang="pt-PT" dirty="0"/>
            <a:t>Dados da GESAMB</a:t>
          </a:r>
        </a:p>
        <a:p>
          <a:r>
            <a:rPr lang="pt-PT" dirty="0"/>
            <a:t>2017</a:t>
          </a:r>
        </a:p>
      </dgm:t>
    </dgm:pt>
    <dgm:pt modelId="{E4161D9C-2841-4D2D-A271-65BB4B7E5C01}" type="parTrans" cxnId="{636DC71C-E953-436E-9547-47B18037923F}">
      <dgm:prSet/>
      <dgm:spPr/>
      <dgm:t>
        <a:bodyPr/>
        <a:lstStyle/>
        <a:p>
          <a:endParaRPr lang="pt-PT"/>
        </a:p>
      </dgm:t>
    </dgm:pt>
    <dgm:pt modelId="{E7C57670-797C-4C2E-BE2B-A9F8554104F6}" type="sibTrans" cxnId="{636DC71C-E953-436E-9547-47B18037923F}">
      <dgm:prSet/>
      <dgm:spPr/>
      <dgm:t>
        <a:bodyPr/>
        <a:lstStyle/>
        <a:p>
          <a:endParaRPr lang="pt-PT"/>
        </a:p>
      </dgm:t>
    </dgm:pt>
    <dgm:pt modelId="{5C50505B-0311-4E48-A970-70CF9818FC82}">
      <dgm:prSet phldrT="[Texto]"/>
      <dgm:spPr/>
      <dgm:t>
        <a:bodyPr/>
        <a:lstStyle/>
        <a:p>
          <a:r>
            <a:rPr kumimoji="0" lang="pt-PT" altLang="pt-PT" b="0" i="0" u="none" strike="noStrike" cap="none" normalizeH="0" baseline="0" dirty="0">
              <a:ln/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rPr>
            <a:t>Do total de resíduos </a:t>
          </a:r>
          <a:r>
            <a:rPr kumimoji="0" lang="pt-PT" altLang="pt-PT" b="0" i="0" u="sng" strike="noStrike" cap="none" normalizeH="0" baseline="0" dirty="0">
              <a:ln/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rPr>
            <a:t>encaminhados para reciclagem</a:t>
          </a:r>
          <a:r>
            <a:rPr kumimoji="0" lang="pt-PT" altLang="pt-PT" b="0" i="0" u="none" strike="noStrike" cap="none" normalizeH="0" baseline="0" dirty="0">
              <a:ln/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rPr>
            <a:t>: </a:t>
          </a:r>
          <a:r>
            <a:rPr kumimoji="0" lang="pt-PT" altLang="pt-PT" b="1" i="0" u="none" strike="noStrike" cap="none" normalizeH="0" baseline="0" dirty="0">
              <a:ln/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rPr>
            <a:t>6.551 </a:t>
          </a:r>
          <a:r>
            <a:rPr kumimoji="0" lang="pt-PT" altLang="pt-PT" b="1" i="0" u="none" strike="noStrike" cap="none" normalizeH="0" baseline="0" dirty="0" err="1">
              <a:ln/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rPr>
            <a:t>ton</a:t>
          </a:r>
          <a:r>
            <a:rPr kumimoji="0" lang="pt-PT" altLang="pt-PT" b="0" i="0" u="none" strike="noStrike" cap="none" normalizeH="0" baseline="0" dirty="0">
              <a:ln/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rPr>
            <a:t> (papel, plástico, metais, plásticos agrícolas, pneus, OAU e </a:t>
          </a:r>
          <a:r>
            <a:rPr kumimoji="0" lang="pt-PT" altLang="pt-PT" b="0" i="0" u="none" strike="noStrike" cap="none" normalizeH="0" baseline="0" dirty="0" err="1">
              <a:ln/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rPr>
            <a:t>Reee´s</a:t>
          </a:r>
          <a:r>
            <a:rPr kumimoji="0" lang="pt-PT" altLang="pt-PT" b="0" i="0" u="none" strike="noStrike" cap="none" normalizeH="0" baseline="0" dirty="0">
              <a:ln/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rPr>
            <a:t>), dos quais </a:t>
          </a:r>
          <a:r>
            <a:rPr kumimoji="0" lang="pt-PT" altLang="pt-PT" b="1" i="0" u="none" strike="noStrike" cap="none" normalizeH="0" baseline="0" dirty="0">
              <a:ln/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rPr>
            <a:t>1.160 </a:t>
          </a:r>
          <a:r>
            <a:rPr kumimoji="0" lang="pt-PT" altLang="pt-PT" b="1" i="0" u="none" strike="noStrike" cap="none" normalizeH="0" baseline="0" dirty="0" err="1">
              <a:ln/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rPr>
            <a:t>ton</a:t>
          </a:r>
          <a:r>
            <a:rPr kumimoji="0" lang="pt-PT" altLang="pt-PT" b="1" i="0" u="none" strike="noStrike" cap="none" normalizeH="0" baseline="0" dirty="0">
              <a:ln/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rPr>
            <a:t>.</a:t>
          </a:r>
          <a:r>
            <a:rPr kumimoji="0" lang="pt-PT" altLang="pt-PT" b="0" i="0" u="none" strike="noStrike" cap="none" normalizeH="0" baseline="0" dirty="0">
              <a:ln/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rPr>
            <a:t> são de </a:t>
          </a:r>
          <a:r>
            <a:rPr kumimoji="0" lang="pt-PT" altLang="pt-PT" b="0" i="0" u="none" strike="noStrike" cap="none" normalizeH="0" baseline="0" dirty="0" smtClean="0">
              <a:ln/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rPr>
            <a:t>plástico (17,7%).</a:t>
          </a:r>
          <a:endParaRPr lang="pt-PT" dirty="0">
            <a:latin typeface="+mn-lt"/>
          </a:endParaRPr>
        </a:p>
      </dgm:t>
    </dgm:pt>
    <dgm:pt modelId="{8F315F05-4C0A-4ACB-A010-BE51633311C9}" type="parTrans" cxnId="{140DF018-F1C9-46EC-BF49-02CF5113D118}">
      <dgm:prSet/>
      <dgm:spPr/>
      <dgm:t>
        <a:bodyPr/>
        <a:lstStyle/>
        <a:p>
          <a:endParaRPr lang="pt-PT"/>
        </a:p>
      </dgm:t>
    </dgm:pt>
    <dgm:pt modelId="{74CC7B3E-1C5D-4FE9-9C77-03AE6CA8AD51}" type="sibTrans" cxnId="{140DF018-F1C9-46EC-BF49-02CF5113D118}">
      <dgm:prSet/>
      <dgm:spPr/>
      <dgm:t>
        <a:bodyPr/>
        <a:lstStyle/>
        <a:p>
          <a:endParaRPr lang="pt-PT"/>
        </a:p>
      </dgm:t>
    </dgm:pt>
    <dgm:pt modelId="{8E3FCB45-8614-4CCE-9A01-358A019532D1}" type="pres">
      <dgm:prSet presAssocID="{B272A247-7393-4755-B765-8CE7209E407F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pt-PT"/>
        </a:p>
      </dgm:t>
    </dgm:pt>
    <dgm:pt modelId="{38E22551-2D99-469B-8921-96E16F2FD28E}" type="pres">
      <dgm:prSet presAssocID="{F269F91C-D40E-42C9-9314-A8CF348C73DC}" presName="posSpace" presStyleCnt="0"/>
      <dgm:spPr/>
    </dgm:pt>
    <dgm:pt modelId="{18AFAF92-F75A-43D7-A8A3-8269EF6E9B45}" type="pres">
      <dgm:prSet presAssocID="{F269F91C-D40E-42C9-9314-A8CF348C73DC}" presName="vertFlow" presStyleCnt="0"/>
      <dgm:spPr/>
    </dgm:pt>
    <dgm:pt modelId="{E7B660B9-6833-4A9E-A4FE-461ADC38DB30}" type="pres">
      <dgm:prSet presAssocID="{F269F91C-D40E-42C9-9314-A8CF348C73DC}" presName="topSpace" presStyleCnt="0"/>
      <dgm:spPr/>
    </dgm:pt>
    <dgm:pt modelId="{ABD9A22B-B9A2-42BE-AC70-27AB68A45335}" type="pres">
      <dgm:prSet presAssocID="{F269F91C-D40E-42C9-9314-A8CF348C73DC}" presName="firstComp" presStyleCnt="0"/>
      <dgm:spPr/>
    </dgm:pt>
    <dgm:pt modelId="{22C09C8B-2BBA-49C3-996E-2E9FC147D826}" type="pres">
      <dgm:prSet presAssocID="{F269F91C-D40E-42C9-9314-A8CF348C73DC}" presName="firstChild" presStyleLbl="bgAccFollowNode1" presStyleIdx="0" presStyleCnt="1" custScaleX="98002"/>
      <dgm:spPr/>
      <dgm:t>
        <a:bodyPr/>
        <a:lstStyle/>
        <a:p>
          <a:endParaRPr lang="pt-PT"/>
        </a:p>
      </dgm:t>
    </dgm:pt>
    <dgm:pt modelId="{376EA097-0A0A-4888-A37A-E69A13650F47}" type="pres">
      <dgm:prSet presAssocID="{F269F91C-D40E-42C9-9314-A8CF348C73DC}" presName="firstChildTx" presStyleLbl="bg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F55187D3-CE3D-496B-8EFF-C0C115B62D16}" type="pres">
      <dgm:prSet presAssocID="{F269F91C-D40E-42C9-9314-A8CF348C73DC}" presName="negSpace" presStyleCnt="0"/>
      <dgm:spPr/>
    </dgm:pt>
    <dgm:pt modelId="{66E55810-1D30-4929-99F0-47AF17284296}" type="pres">
      <dgm:prSet presAssocID="{F269F91C-D40E-42C9-9314-A8CF348C73DC}" presName="circle" presStyleLbl="node1" presStyleIdx="0" presStyleCnt="1"/>
      <dgm:spPr/>
      <dgm:t>
        <a:bodyPr/>
        <a:lstStyle/>
        <a:p>
          <a:endParaRPr lang="pt-PT"/>
        </a:p>
      </dgm:t>
    </dgm:pt>
  </dgm:ptLst>
  <dgm:cxnLst>
    <dgm:cxn modelId="{5AE36178-50F2-4ED3-BFE7-3D1C0D8DE1CD}" type="presOf" srcId="{F269F91C-D40E-42C9-9314-A8CF348C73DC}" destId="{66E55810-1D30-4929-99F0-47AF17284296}" srcOrd="0" destOrd="0" presId="urn:microsoft.com/office/officeart/2005/8/layout/hList9"/>
    <dgm:cxn modelId="{C2424ECB-9F91-40E6-B4B4-3F817DC9CFFD}" type="presOf" srcId="{5C50505B-0311-4E48-A970-70CF9818FC82}" destId="{376EA097-0A0A-4888-A37A-E69A13650F47}" srcOrd="1" destOrd="0" presId="urn:microsoft.com/office/officeart/2005/8/layout/hList9"/>
    <dgm:cxn modelId="{140DF018-F1C9-46EC-BF49-02CF5113D118}" srcId="{F269F91C-D40E-42C9-9314-A8CF348C73DC}" destId="{5C50505B-0311-4E48-A970-70CF9818FC82}" srcOrd="0" destOrd="0" parTransId="{8F315F05-4C0A-4ACB-A010-BE51633311C9}" sibTransId="{74CC7B3E-1C5D-4FE9-9C77-03AE6CA8AD51}"/>
    <dgm:cxn modelId="{33C1C1EF-6A56-414D-9EDE-5922A9CA5591}" type="presOf" srcId="{5C50505B-0311-4E48-A970-70CF9818FC82}" destId="{22C09C8B-2BBA-49C3-996E-2E9FC147D826}" srcOrd="0" destOrd="0" presId="urn:microsoft.com/office/officeart/2005/8/layout/hList9"/>
    <dgm:cxn modelId="{636DC71C-E953-436E-9547-47B18037923F}" srcId="{B272A247-7393-4755-B765-8CE7209E407F}" destId="{F269F91C-D40E-42C9-9314-A8CF348C73DC}" srcOrd="0" destOrd="0" parTransId="{E4161D9C-2841-4D2D-A271-65BB4B7E5C01}" sibTransId="{E7C57670-797C-4C2E-BE2B-A9F8554104F6}"/>
    <dgm:cxn modelId="{59C30E53-F4A6-463D-84F0-C632FCD379D2}" type="presOf" srcId="{B272A247-7393-4755-B765-8CE7209E407F}" destId="{8E3FCB45-8614-4CCE-9A01-358A019532D1}" srcOrd="0" destOrd="0" presId="urn:microsoft.com/office/officeart/2005/8/layout/hList9"/>
    <dgm:cxn modelId="{2C1B4EBB-8024-47C4-B28D-EEF16F98348B}" type="presParOf" srcId="{8E3FCB45-8614-4CCE-9A01-358A019532D1}" destId="{38E22551-2D99-469B-8921-96E16F2FD28E}" srcOrd="0" destOrd="0" presId="urn:microsoft.com/office/officeart/2005/8/layout/hList9"/>
    <dgm:cxn modelId="{C9A6B8B9-D2EE-4DFE-9DBC-57FA3FCF3A4A}" type="presParOf" srcId="{8E3FCB45-8614-4CCE-9A01-358A019532D1}" destId="{18AFAF92-F75A-43D7-A8A3-8269EF6E9B45}" srcOrd="1" destOrd="0" presId="urn:microsoft.com/office/officeart/2005/8/layout/hList9"/>
    <dgm:cxn modelId="{2B55431F-45BF-4371-8BA8-0ADB7C269570}" type="presParOf" srcId="{18AFAF92-F75A-43D7-A8A3-8269EF6E9B45}" destId="{E7B660B9-6833-4A9E-A4FE-461ADC38DB30}" srcOrd="0" destOrd="0" presId="urn:microsoft.com/office/officeart/2005/8/layout/hList9"/>
    <dgm:cxn modelId="{BAA1E2AA-F2BE-4E38-8744-D269E0B5E1DB}" type="presParOf" srcId="{18AFAF92-F75A-43D7-A8A3-8269EF6E9B45}" destId="{ABD9A22B-B9A2-42BE-AC70-27AB68A45335}" srcOrd="1" destOrd="0" presId="urn:microsoft.com/office/officeart/2005/8/layout/hList9"/>
    <dgm:cxn modelId="{A1B9DD17-78FF-4CC5-BF35-2B831F6BA309}" type="presParOf" srcId="{ABD9A22B-B9A2-42BE-AC70-27AB68A45335}" destId="{22C09C8B-2BBA-49C3-996E-2E9FC147D826}" srcOrd="0" destOrd="0" presId="urn:microsoft.com/office/officeart/2005/8/layout/hList9"/>
    <dgm:cxn modelId="{32C7DD09-0AD8-4D4D-9D71-CB0DA73B484C}" type="presParOf" srcId="{ABD9A22B-B9A2-42BE-AC70-27AB68A45335}" destId="{376EA097-0A0A-4888-A37A-E69A13650F47}" srcOrd="1" destOrd="0" presId="urn:microsoft.com/office/officeart/2005/8/layout/hList9"/>
    <dgm:cxn modelId="{8596F605-D32C-4588-83BE-38A2BF0704DB}" type="presParOf" srcId="{8E3FCB45-8614-4CCE-9A01-358A019532D1}" destId="{F55187D3-CE3D-496B-8EFF-C0C115B62D16}" srcOrd="2" destOrd="0" presId="urn:microsoft.com/office/officeart/2005/8/layout/hList9"/>
    <dgm:cxn modelId="{4147629C-F804-4136-9B86-D67EB0FC78BB}" type="presParOf" srcId="{8E3FCB45-8614-4CCE-9A01-358A019532D1}" destId="{66E55810-1D30-4929-99F0-47AF17284296}" srcOrd="3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B11A511-8148-40A5-BAC7-5C54AEFE07FC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pt-PT"/>
        </a:p>
      </dgm:t>
    </dgm:pt>
    <dgm:pt modelId="{EFA5E4F4-0B0F-4117-ABEE-20C3B433749E}">
      <dgm:prSet phldrT="[Texto]"/>
      <dgm:spPr/>
      <dgm:t>
        <a:bodyPr/>
        <a:lstStyle/>
        <a:p>
          <a:r>
            <a:rPr lang="pt-PT" dirty="0"/>
            <a:t>Estratégia Europeia para os Plásticos</a:t>
          </a:r>
        </a:p>
      </dgm:t>
    </dgm:pt>
    <dgm:pt modelId="{CB2833A3-841B-4666-BB46-3613BFBD96C3}" type="parTrans" cxnId="{22AC3122-7B09-4610-B695-32E2A445CA35}">
      <dgm:prSet/>
      <dgm:spPr/>
      <dgm:t>
        <a:bodyPr/>
        <a:lstStyle/>
        <a:p>
          <a:endParaRPr lang="pt-PT"/>
        </a:p>
      </dgm:t>
    </dgm:pt>
    <dgm:pt modelId="{7ABA0AA9-A631-4E9C-A1D3-B01FE5926F15}" type="sibTrans" cxnId="{22AC3122-7B09-4610-B695-32E2A445CA35}">
      <dgm:prSet/>
      <dgm:spPr/>
      <dgm:t>
        <a:bodyPr/>
        <a:lstStyle/>
        <a:p>
          <a:endParaRPr lang="pt-PT"/>
        </a:p>
      </dgm:t>
    </dgm:pt>
    <dgm:pt modelId="{7B3FC727-4C8C-4AE0-B2E3-1ACA41453198}">
      <dgm:prSet phldrT="[Texto]"/>
      <dgm:spPr/>
      <dgm:t>
        <a:bodyPr/>
        <a:lstStyle/>
        <a:p>
          <a:r>
            <a:rPr lang="pt-PT" dirty="0"/>
            <a:t>Plano de Ação para a Economia Circular</a:t>
          </a:r>
        </a:p>
      </dgm:t>
    </dgm:pt>
    <dgm:pt modelId="{6524A52B-B35A-4E53-A369-6C630294843C}" type="parTrans" cxnId="{44292493-171B-4AB1-A35B-C39364355A8C}">
      <dgm:prSet/>
      <dgm:spPr/>
      <dgm:t>
        <a:bodyPr/>
        <a:lstStyle/>
        <a:p>
          <a:endParaRPr lang="pt-PT"/>
        </a:p>
      </dgm:t>
    </dgm:pt>
    <dgm:pt modelId="{292E4A07-A7D3-471D-9EF3-A9B2FC22AC2C}" type="sibTrans" cxnId="{44292493-171B-4AB1-A35B-C39364355A8C}">
      <dgm:prSet/>
      <dgm:spPr/>
      <dgm:t>
        <a:bodyPr/>
        <a:lstStyle/>
        <a:p>
          <a:endParaRPr lang="pt-PT"/>
        </a:p>
      </dgm:t>
    </dgm:pt>
    <dgm:pt modelId="{FEAD3CD2-00AD-4271-9786-C04A3C54D09D}">
      <dgm:prSet phldrT="[Texto]"/>
      <dgm:spPr/>
      <dgm:t>
        <a:bodyPr/>
        <a:lstStyle/>
        <a:p>
          <a:r>
            <a:rPr lang="pt-PT" i="1" dirty="0" err="1" smtClean="0"/>
            <a:t>Forum</a:t>
          </a:r>
          <a:r>
            <a:rPr lang="pt-PT" dirty="0" smtClean="0"/>
            <a:t> </a:t>
          </a:r>
          <a:r>
            <a:rPr lang="pt-PT" dirty="0"/>
            <a:t>Economia Circular do Alentejo – Plano Estratégico</a:t>
          </a:r>
        </a:p>
      </dgm:t>
    </dgm:pt>
    <dgm:pt modelId="{B496C3DE-BC62-48F5-B072-1675C205B2B9}" type="parTrans" cxnId="{3436A23A-7590-4BCF-8C30-3F75A27A17EC}">
      <dgm:prSet/>
      <dgm:spPr/>
      <dgm:t>
        <a:bodyPr/>
        <a:lstStyle/>
        <a:p>
          <a:endParaRPr lang="pt-PT"/>
        </a:p>
      </dgm:t>
    </dgm:pt>
    <dgm:pt modelId="{4B5E4C61-AA03-4C96-8FD0-6528409CC498}" type="sibTrans" cxnId="{3436A23A-7590-4BCF-8C30-3F75A27A17EC}">
      <dgm:prSet/>
      <dgm:spPr/>
      <dgm:t>
        <a:bodyPr/>
        <a:lstStyle/>
        <a:p>
          <a:endParaRPr lang="pt-PT"/>
        </a:p>
      </dgm:t>
    </dgm:pt>
    <dgm:pt modelId="{65E3A71A-33C8-4424-AD7C-8A2F30F8292A}">
      <dgm:prSet phldrT="[Texto]"/>
      <dgm:spPr/>
      <dgm:t>
        <a:bodyPr/>
        <a:lstStyle/>
        <a:p>
          <a:r>
            <a:rPr lang="pt-PT" dirty="0"/>
            <a:t>Objetivos de Desenvolvimento Sustentável</a:t>
          </a:r>
        </a:p>
      </dgm:t>
    </dgm:pt>
    <dgm:pt modelId="{9A2CA1B3-9D90-46F4-9705-79D98279539A}" type="parTrans" cxnId="{9A0CEB31-BD3A-49E6-8D13-A3C870F1B65E}">
      <dgm:prSet/>
      <dgm:spPr/>
      <dgm:t>
        <a:bodyPr/>
        <a:lstStyle/>
        <a:p>
          <a:endParaRPr lang="pt-PT"/>
        </a:p>
      </dgm:t>
    </dgm:pt>
    <dgm:pt modelId="{6EA8E13D-D6C9-439C-BDF9-4AA6E3EC40B5}" type="sibTrans" cxnId="{9A0CEB31-BD3A-49E6-8D13-A3C870F1B65E}">
      <dgm:prSet/>
      <dgm:spPr/>
      <dgm:t>
        <a:bodyPr/>
        <a:lstStyle/>
        <a:p>
          <a:endParaRPr lang="pt-PT"/>
        </a:p>
      </dgm:t>
    </dgm:pt>
    <dgm:pt modelId="{96E930BE-7B7E-4C79-93F3-AD20B2AE1CC5}" type="pres">
      <dgm:prSet presAssocID="{0B11A511-8148-40A5-BAC7-5C54AEFE07FC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PT"/>
        </a:p>
      </dgm:t>
    </dgm:pt>
    <dgm:pt modelId="{9C2F8938-D3D2-4BE3-86D6-8E1482EBA913}" type="pres">
      <dgm:prSet presAssocID="{EFA5E4F4-0B0F-4117-ABEE-20C3B433749E}" presName="parentLin" presStyleCnt="0"/>
      <dgm:spPr/>
    </dgm:pt>
    <dgm:pt modelId="{8B21BF62-7BBC-4691-83FC-709A79FDC222}" type="pres">
      <dgm:prSet presAssocID="{EFA5E4F4-0B0F-4117-ABEE-20C3B433749E}" presName="parentLeftMargin" presStyleLbl="node1" presStyleIdx="0" presStyleCnt="4"/>
      <dgm:spPr/>
      <dgm:t>
        <a:bodyPr/>
        <a:lstStyle/>
        <a:p>
          <a:endParaRPr lang="pt-PT"/>
        </a:p>
      </dgm:t>
    </dgm:pt>
    <dgm:pt modelId="{F79C86DF-80D4-49DA-B341-660959A10E5D}" type="pres">
      <dgm:prSet presAssocID="{EFA5E4F4-0B0F-4117-ABEE-20C3B433749E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FC252D05-3344-4242-AAC4-C3A3375AC34E}" type="pres">
      <dgm:prSet presAssocID="{EFA5E4F4-0B0F-4117-ABEE-20C3B433749E}" presName="negativeSpace" presStyleCnt="0"/>
      <dgm:spPr/>
    </dgm:pt>
    <dgm:pt modelId="{8FE7C51E-AC8B-424A-9BEA-39D2A489138F}" type="pres">
      <dgm:prSet presAssocID="{EFA5E4F4-0B0F-4117-ABEE-20C3B433749E}" presName="childText" presStyleLbl="conFgAcc1" presStyleIdx="0" presStyleCnt="4">
        <dgm:presLayoutVars>
          <dgm:bulletEnabled val="1"/>
        </dgm:presLayoutVars>
      </dgm:prSet>
      <dgm:spPr/>
    </dgm:pt>
    <dgm:pt modelId="{D52DD4CB-1AD6-49F6-8B07-55DA6FAD9F03}" type="pres">
      <dgm:prSet presAssocID="{7ABA0AA9-A631-4E9C-A1D3-B01FE5926F15}" presName="spaceBetweenRectangles" presStyleCnt="0"/>
      <dgm:spPr/>
    </dgm:pt>
    <dgm:pt modelId="{10EBA5E5-69AA-4F5B-96C3-399B3AA8B6DF}" type="pres">
      <dgm:prSet presAssocID="{7B3FC727-4C8C-4AE0-B2E3-1ACA41453198}" presName="parentLin" presStyleCnt="0"/>
      <dgm:spPr/>
    </dgm:pt>
    <dgm:pt modelId="{6F9320F4-3626-44A3-B7DA-20659B0F90A6}" type="pres">
      <dgm:prSet presAssocID="{7B3FC727-4C8C-4AE0-B2E3-1ACA41453198}" presName="parentLeftMargin" presStyleLbl="node1" presStyleIdx="0" presStyleCnt="4"/>
      <dgm:spPr/>
      <dgm:t>
        <a:bodyPr/>
        <a:lstStyle/>
        <a:p>
          <a:endParaRPr lang="pt-PT"/>
        </a:p>
      </dgm:t>
    </dgm:pt>
    <dgm:pt modelId="{5A1F573A-10DB-437B-8D2F-003AD35C534F}" type="pres">
      <dgm:prSet presAssocID="{7B3FC727-4C8C-4AE0-B2E3-1ACA41453198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1BD29E75-F11B-4F0F-8230-ED1410D5A875}" type="pres">
      <dgm:prSet presAssocID="{7B3FC727-4C8C-4AE0-B2E3-1ACA41453198}" presName="negativeSpace" presStyleCnt="0"/>
      <dgm:spPr/>
    </dgm:pt>
    <dgm:pt modelId="{A097D4AF-F610-4B16-8F66-C275D31FDFA9}" type="pres">
      <dgm:prSet presAssocID="{7B3FC727-4C8C-4AE0-B2E3-1ACA41453198}" presName="childText" presStyleLbl="conFgAcc1" presStyleIdx="1" presStyleCnt="4">
        <dgm:presLayoutVars>
          <dgm:bulletEnabled val="1"/>
        </dgm:presLayoutVars>
      </dgm:prSet>
      <dgm:spPr/>
    </dgm:pt>
    <dgm:pt modelId="{43DE36DD-F6EF-4CAB-A92F-290ABAABB16F}" type="pres">
      <dgm:prSet presAssocID="{292E4A07-A7D3-471D-9EF3-A9B2FC22AC2C}" presName="spaceBetweenRectangles" presStyleCnt="0"/>
      <dgm:spPr/>
    </dgm:pt>
    <dgm:pt modelId="{D9A98958-7B8D-4BF6-957F-06DCBBE36733}" type="pres">
      <dgm:prSet presAssocID="{FEAD3CD2-00AD-4271-9786-C04A3C54D09D}" presName="parentLin" presStyleCnt="0"/>
      <dgm:spPr/>
    </dgm:pt>
    <dgm:pt modelId="{3F5E7C5F-FFFF-4267-B1B9-58B4AD215CD0}" type="pres">
      <dgm:prSet presAssocID="{FEAD3CD2-00AD-4271-9786-C04A3C54D09D}" presName="parentLeftMargin" presStyleLbl="node1" presStyleIdx="1" presStyleCnt="4"/>
      <dgm:spPr/>
      <dgm:t>
        <a:bodyPr/>
        <a:lstStyle/>
        <a:p>
          <a:endParaRPr lang="pt-PT"/>
        </a:p>
      </dgm:t>
    </dgm:pt>
    <dgm:pt modelId="{0CB276BD-3222-4D36-979C-D51F96135DD9}" type="pres">
      <dgm:prSet presAssocID="{FEAD3CD2-00AD-4271-9786-C04A3C54D09D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F549A9DF-8286-4A12-BDF4-9417085C5BCC}" type="pres">
      <dgm:prSet presAssocID="{FEAD3CD2-00AD-4271-9786-C04A3C54D09D}" presName="negativeSpace" presStyleCnt="0"/>
      <dgm:spPr/>
    </dgm:pt>
    <dgm:pt modelId="{DEDCF20C-88C7-4247-9D59-FBFA2DA20916}" type="pres">
      <dgm:prSet presAssocID="{FEAD3CD2-00AD-4271-9786-C04A3C54D09D}" presName="childText" presStyleLbl="conFgAcc1" presStyleIdx="2" presStyleCnt="4">
        <dgm:presLayoutVars>
          <dgm:bulletEnabled val="1"/>
        </dgm:presLayoutVars>
      </dgm:prSet>
      <dgm:spPr/>
    </dgm:pt>
    <dgm:pt modelId="{29418FA3-6536-4C8F-8F9A-AA764CF56FD0}" type="pres">
      <dgm:prSet presAssocID="{4B5E4C61-AA03-4C96-8FD0-6528409CC498}" presName="spaceBetweenRectangles" presStyleCnt="0"/>
      <dgm:spPr/>
    </dgm:pt>
    <dgm:pt modelId="{D9865E9C-A32A-4B20-83A8-3CD9BE657B30}" type="pres">
      <dgm:prSet presAssocID="{65E3A71A-33C8-4424-AD7C-8A2F30F8292A}" presName="parentLin" presStyleCnt="0"/>
      <dgm:spPr/>
    </dgm:pt>
    <dgm:pt modelId="{AC71323D-DD02-4EE0-A7DB-46F961D1C902}" type="pres">
      <dgm:prSet presAssocID="{65E3A71A-33C8-4424-AD7C-8A2F30F8292A}" presName="parentLeftMargin" presStyleLbl="node1" presStyleIdx="2" presStyleCnt="4"/>
      <dgm:spPr/>
      <dgm:t>
        <a:bodyPr/>
        <a:lstStyle/>
        <a:p>
          <a:endParaRPr lang="pt-PT"/>
        </a:p>
      </dgm:t>
    </dgm:pt>
    <dgm:pt modelId="{A7DE1251-EE1E-4054-8DA5-9E683ACB1712}" type="pres">
      <dgm:prSet presAssocID="{65E3A71A-33C8-4424-AD7C-8A2F30F8292A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C30D417B-108A-40E8-BEC8-92AC549C5439}" type="pres">
      <dgm:prSet presAssocID="{65E3A71A-33C8-4424-AD7C-8A2F30F8292A}" presName="negativeSpace" presStyleCnt="0"/>
      <dgm:spPr/>
    </dgm:pt>
    <dgm:pt modelId="{1985E678-8BB5-48CC-A28B-2E3185C81B4D}" type="pres">
      <dgm:prSet presAssocID="{65E3A71A-33C8-4424-AD7C-8A2F30F8292A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44292493-171B-4AB1-A35B-C39364355A8C}" srcId="{0B11A511-8148-40A5-BAC7-5C54AEFE07FC}" destId="{7B3FC727-4C8C-4AE0-B2E3-1ACA41453198}" srcOrd="1" destOrd="0" parTransId="{6524A52B-B35A-4E53-A369-6C630294843C}" sibTransId="{292E4A07-A7D3-471D-9EF3-A9B2FC22AC2C}"/>
    <dgm:cxn modelId="{6C8D6F68-6A46-47A2-8E6F-B9FA423892C9}" type="presOf" srcId="{65E3A71A-33C8-4424-AD7C-8A2F30F8292A}" destId="{AC71323D-DD02-4EE0-A7DB-46F961D1C902}" srcOrd="0" destOrd="0" presId="urn:microsoft.com/office/officeart/2005/8/layout/list1"/>
    <dgm:cxn modelId="{9A0CEB31-BD3A-49E6-8D13-A3C870F1B65E}" srcId="{0B11A511-8148-40A5-BAC7-5C54AEFE07FC}" destId="{65E3A71A-33C8-4424-AD7C-8A2F30F8292A}" srcOrd="3" destOrd="0" parTransId="{9A2CA1B3-9D90-46F4-9705-79D98279539A}" sibTransId="{6EA8E13D-D6C9-439C-BDF9-4AA6E3EC40B5}"/>
    <dgm:cxn modelId="{6A0445D1-BD3D-4B29-82A4-E7B9AF17EC62}" type="presOf" srcId="{EFA5E4F4-0B0F-4117-ABEE-20C3B433749E}" destId="{8B21BF62-7BBC-4691-83FC-709A79FDC222}" srcOrd="0" destOrd="0" presId="urn:microsoft.com/office/officeart/2005/8/layout/list1"/>
    <dgm:cxn modelId="{BD95AA7A-95B1-4A20-BD0E-F9E89BA28C94}" type="presOf" srcId="{FEAD3CD2-00AD-4271-9786-C04A3C54D09D}" destId="{3F5E7C5F-FFFF-4267-B1B9-58B4AD215CD0}" srcOrd="0" destOrd="0" presId="urn:microsoft.com/office/officeart/2005/8/layout/list1"/>
    <dgm:cxn modelId="{22AC3122-7B09-4610-B695-32E2A445CA35}" srcId="{0B11A511-8148-40A5-BAC7-5C54AEFE07FC}" destId="{EFA5E4F4-0B0F-4117-ABEE-20C3B433749E}" srcOrd="0" destOrd="0" parTransId="{CB2833A3-841B-4666-BB46-3613BFBD96C3}" sibTransId="{7ABA0AA9-A631-4E9C-A1D3-B01FE5926F15}"/>
    <dgm:cxn modelId="{920C39D9-E74C-44B3-B99D-5F0056441477}" type="presOf" srcId="{0B11A511-8148-40A5-BAC7-5C54AEFE07FC}" destId="{96E930BE-7B7E-4C79-93F3-AD20B2AE1CC5}" srcOrd="0" destOrd="0" presId="urn:microsoft.com/office/officeart/2005/8/layout/list1"/>
    <dgm:cxn modelId="{115CCDC1-15AD-4E13-B9CE-48548E7F036F}" type="presOf" srcId="{65E3A71A-33C8-4424-AD7C-8A2F30F8292A}" destId="{A7DE1251-EE1E-4054-8DA5-9E683ACB1712}" srcOrd="1" destOrd="0" presId="urn:microsoft.com/office/officeart/2005/8/layout/list1"/>
    <dgm:cxn modelId="{662EB32B-53AF-43C8-8D9B-22FE14539562}" type="presOf" srcId="{7B3FC727-4C8C-4AE0-B2E3-1ACA41453198}" destId="{6F9320F4-3626-44A3-B7DA-20659B0F90A6}" srcOrd="0" destOrd="0" presId="urn:microsoft.com/office/officeart/2005/8/layout/list1"/>
    <dgm:cxn modelId="{50FFBE5D-BD88-4591-B828-52924D3C8D91}" type="presOf" srcId="{7B3FC727-4C8C-4AE0-B2E3-1ACA41453198}" destId="{5A1F573A-10DB-437B-8D2F-003AD35C534F}" srcOrd="1" destOrd="0" presId="urn:microsoft.com/office/officeart/2005/8/layout/list1"/>
    <dgm:cxn modelId="{3436A23A-7590-4BCF-8C30-3F75A27A17EC}" srcId="{0B11A511-8148-40A5-BAC7-5C54AEFE07FC}" destId="{FEAD3CD2-00AD-4271-9786-C04A3C54D09D}" srcOrd="2" destOrd="0" parTransId="{B496C3DE-BC62-48F5-B072-1675C205B2B9}" sibTransId="{4B5E4C61-AA03-4C96-8FD0-6528409CC498}"/>
    <dgm:cxn modelId="{5B9EB34E-F53B-4C72-86E4-8C9BB53A3B86}" type="presOf" srcId="{FEAD3CD2-00AD-4271-9786-C04A3C54D09D}" destId="{0CB276BD-3222-4D36-979C-D51F96135DD9}" srcOrd="1" destOrd="0" presId="urn:microsoft.com/office/officeart/2005/8/layout/list1"/>
    <dgm:cxn modelId="{A845FA91-FF39-4DEE-94C9-73118C7F7645}" type="presOf" srcId="{EFA5E4F4-0B0F-4117-ABEE-20C3B433749E}" destId="{F79C86DF-80D4-49DA-B341-660959A10E5D}" srcOrd="1" destOrd="0" presId="urn:microsoft.com/office/officeart/2005/8/layout/list1"/>
    <dgm:cxn modelId="{FBAD97B3-E5F3-4E49-AB58-8E652BC30F62}" type="presParOf" srcId="{96E930BE-7B7E-4C79-93F3-AD20B2AE1CC5}" destId="{9C2F8938-D3D2-4BE3-86D6-8E1482EBA913}" srcOrd="0" destOrd="0" presId="urn:microsoft.com/office/officeart/2005/8/layout/list1"/>
    <dgm:cxn modelId="{E71594D4-6023-4C9A-83DE-41B10532675A}" type="presParOf" srcId="{9C2F8938-D3D2-4BE3-86D6-8E1482EBA913}" destId="{8B21BF62-7BBC-4691-83FC-709A79FDC222}" srcOrd="0" destOrd="0" presId="urn:microsoft.com/office/officeart/2005/8/layout/list1"/>
    <dgm:cxn modelId="{2DACEA4A-342E-4E4C-8AC4-4004409B78BC}" type="presParOf" srcId="{9C2F8938-D3D2-4BE3-86D6-8E1482EBA913}" destId="{F79C86DF-80D4-49DA-B341-660959A10E5D}" srcOrd="1" destOrd="0" presId="urn:microsoft.com/office/officeart/2005/8/layout/list1"/>
    <dgm:cxn modelId="{08A28B70-03FC-41AD-B94D-AC4971BB5509}" type="presParOf" srcId="{96E930BE-7B7E-4C79-93F3-AD20B2AE1CC5}" destId="{FC252D05-3344-4242-AAC4-C3A3375AC34E}" srcOrd="1" destOrd="0" presId="urn:microsoft.com/office/officeart/2005/8/layout/list1"/>
    <dgm:cxn modelId="{8A3924C9-F921-48B9-B3BE-CF5E109224BB}" type="presParOf" srcId="{96E930BE-7B7E-4C79-93F3-AD20B2AE1CC5}" destId="{8FE7C51E-AC8B-424A-9BEA-39D2A489138F}" srcOrd="2" destOrd="0" presId="urn:microsoft.com/office/officeart/2005/8/layout/list1"/>
    <dgm:cxn modelId="{3118F782-7CF0-4125-99EB-58DFCD71E56F}" type="presParOf" srcId="{96E930BE-7B7E-4C79-93F3-AD20B2AE1CC5}" destId="{D52DD4CB-1AD6-49F6-8B07-55DA6FAD9F03}" srcOrd="3" destOrd="0" presId="urn:microsoft.com/office/officeart/2005/8/layout/list1"/>
    <dgm:cxn modelId="{519CBFEE-FBCB-4451-A871-28F973E138AA}" type="presParOf" srcId="{96E930BE-7B7E-4C79-93F3-AD20B2AE1CC5}" destId="{10EBA5E5-69AA-4F5B-96C3-399B3AA8B6DF}" srcOrd="4" destOrd="0" presId="urn:microsoft.com/office/officeart/2005/8/layout/list1"/>
    <dgm:cxn modelId="{1FB1D3ED-CCA8-4432-B170-68BC6997FB95}" type="presParOf" srcId="{10EBA5E5-69AA-4F5B-96C3-399B3AA8B6DF}" destId="{6F9320F4-3626-44A3-B7DA-20659B0F90A6}" srcOrd="0" destOrd="0" presId="urn:microsoft.com/office/officeart/2005/8/layout/list1"/>
    <dgm:cxn modelId="{ACA1E068-6D13-4AB6-979E-5D3CDF396723}" type="presParOf" srcId="{10EBA5E5-69AA-4F5B-96C3-399B3AA8B6DF}" destId="{5A1F573A-10DB-437B-8D2F-003AD35C534F}" srcOrd="1" destOrd="0" presId="urn:microsoft.com/office/officeart/2005/8/layout/list1"/>
    <dgm:cxn modelId="{3FA0C6B8-F0B5-4D40-805E-43D6A8A1EC24}" type="presParOf" srcId="{96E930BE-7B7E-4C79-93F3-AD20B2AE1CC5}" destId="{1BD29E75-F11B-4F0F-8230-ED1410D5A875}" srcOrd="5" destOrd="0" presId="urn:microsoft.com/office/officeart/2005/8/layout/list1"/>
    <dgm:cxn modelId="{4B406275-A9BC-4789-A919-74D42171A77D}" type="presParOf" srcId="{96E930BE-7B7E-4C79-93F3-AD20B2AE1CC5}" destId="{A097D4AF-F610-4B16-8F66-C275D31FDFA9}" srcOrd="6" destOrd="0" presId="urn:microsoft.com/office/officeart/2005/8/layout/list1"/>
    <dgm:cxn modelId="{A789674E-280B-4D6B-B573-2DA7A9051193}" type="presParOf" srcId="{96E930BE-7B7E-4C79-93F3-AD20B2AE1CC5}" destId="{43DE36DD-F6EF-4CAB-A92F-290ABAABB16F}" srcOrd="7" destOrd="0" presId="urn:microsoft.com/office/officeart/2005/8/layout/list1"/>
    <dgm:cxn modelId="{822259A3-E6D4-4EEA-A57F-9A804DAA5172}" type="presParOf" srcId="{96E930BE-7B7E-4C79-93F3-AD20B2AE1CC5}" destId="{D9A98958-7B8D-4BF6-957F-06DCBBE36733}" srcOrd="8" destOrd="0" presId="urn:microsoft.com/office/officeart/2005/8/layout/list1"/>
    <dgm:cxn modelId="{15C4425A-CA24-48A7-8CDB-F6BD12452307}" type="presParOf" srcId="{D9A98958-7B8D-4BF6-957F-06DCBBE36733}" destId="{3F5E7C5F-FFFF-4267-B1B9-58B4AD215CD0}" srcOrd="0" destOrd="0" presId="urn:microsoft.com/office/officeart/2005/8/layout/list1"/>
    <dgm:cxn modelId="{08F92872-EB7B-4E42-8FF9-90D47944B564}" type="presParOf" srcId="{D9A98958-7B8D-4BF6-957F-06DCBBE36733}" destId="{0CB276BD-3222-4D36-979C-D51F96135DD9}" srcOrd="1" destOrd="0" presId="urn:microsoft.com/office/officeart/2005/8/layout/list1"/>
    <dgm:cxn modelId="{846EBB04-349F-4562-9D1C-F2454B95BF1A}" type="presParOf" srcId="{96E930BE-7B7E-4C79-93F3-AD20B2AE1CC5}" destId="{F549A9DF-8286-4A12-BDF4-9417085C5BCC}" srcOrd="9" destOrd="0" presId="urn:microsoft.com/office/officeart/2005/8/layout/list1"/>
    <dgm:cxn modelId="{0AE12C79-5113-4EEB-B45C-B6B9A91EDE9C}" type="presParOf" srcId="{96E930BE-7B7E-4C79-93F3-AD20B2AE1CC5}" destId="{DEDCF20C-88C7-4247-9D59-FBFA2DA20916}" srcOrd="10" destOrd="0" presId="urn:microsoft.com/office/officeart/2005/8/layout/list1"/>
    <dgm:cxn modelId="{3D9D3651-00EA-4B9A-894A-32F3F7BDD768}" type="presParOf" srcId="{96E930BE-7B7E-4C79-93F3-AD20B2AE1CC5}" destId="{29418FA3-6536-4C8F-8F9A-AA764CF56FD0}" srcOrd="11" destOrd="0" presId="urn:microsoft.com/office/officeart/2005/8/layout/list1"/>
    <dgm:cxn modelId="{A763B8EA-9442-45A3-8B2B-2F03E109C0B6}" type="presParOf" srcId="{96E930BE-7B7E-4C79-93F3-AD20B2AE1CC5}" destId="{D9865E9C-A32A-4B20-83A8-3CD9BE657B30}" srcOrd="12" destOrd="0" presId="urn:microsoft.com/office/officeart/2005/8/layout/list1"/>
    <dgm:cxn modelId="{154FD72A-8E23-4A42-99B6-3B105664BD48}" type="presParOf" srcId="{D9865E9C-A32A-4B20-83A8-3CD9BE657B30}" destId="{AC71323D-DD02-4EE0-A7DB-46F961D1C902}" srcOrd="0" destOrd="0" presId="urn:microsoft.com/office/officeart/2005/8/layout/list1"/>
    <dgm:cxn modelId="{554FB503-D7A8-4239-8ED2-0E42745D7270}" type="presParOf" srcId="{D9865E9C-A32A-4B20-83A8-3CD9BE657B30}" destId="{A7DE1251-EE1E-4054-8DA5-9E683ACB1712}" srcOrd="1" destOrd="0" presId="urn:microsoft.com/office/officeart/2005/8/layout/list1"/>
    <dgm:cxn modelId="{7D90A7B3-8D14-4807-871F-FD4C919E5969}" type="presParOf" srcId="{96E930BE-7B7E-4C79-93F3-AD20B2AE1CC5}" destId="{C30D417B-108A-40E8-BEC8-92AC549C5439}" srcOrd="13" destOrd="0" presId="urn:microsoft.com/office/officeart/2005/8/layout/list1"/>
    <dgm:cxn modelId="{C7EABDB8-53BE-445B-899A-AC4E66F5F47F}" type="presParOf" srcId="{96E930BE-7B7E-4C79-93F3-AD20B2AE1CC5}" destId="{1985E678-8BB5-48CC-A28B-2E3185C81B4D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2D18AAE-897E-493D-A22B-5DAB06A4F1D8}" type="doc">
      <dgm:prSet loTypeId="urn:microsoft.com/office/officeart/2009/3/layout/RandomtoResult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pt-PT"/>
        </a:p>
      </dgm:t>
    </dgm:pt>
    <dgm:pt modelId="{AA5DB703-5105-4C1F-A797-A12F00F4E208}">
      <dgm:prSet phldrT="[Texto]"/>
      <dgm:spPr/>
      <dgm:t>
        <a:bodyPr/>
        <a:lstStyle/>
        <a:p>
          <a:r>
            <a:rPr lang="pt-PT" dirty="0">
              <a:solidFill>
                <a:schemeClr val="tx1">
                  <a:lumMod val="65000"/>
                  <a:lumOff val="35000"/>
                </a:schemeClr>
              </a:solidFill>
            </a:rPr>
            <a:t>Plásticos “sujos”</a:t>
          </a:r>
        </a:p>
      </dgm:t>
    </dgm:pt>
    <dgm:pt modelId="{881662C5-A1BC-4190-BC9E-211DC8303741}" type="parTrans" cxnId="{EA1F6D5A-1DCE-497B-A5AB-2599D5BD5491}">
      <dgm:prSet/>
      <dgm:spPr/>
      <dgm:t>
        <a:bodyPr/>
        <a:lstStyle/>
        <a:p>
          <a:endParaRPr lang="pt-PT"/>
        </a:p>
      </dgm:t>
    </dgm:pt>
    <dgm:pt modelId="{2AF21ABB-BFC0-4B62-9811-1BC5DF1A7E2D}" type="sibTrans" cxnId="{EA1F6D5A-1DCE-497B-A5AB-2599D5BD5491}">
      <dgm:prSet/>
      <dgm:spPr/>
      <dgm:t>
        <a:bodyPr/>
        <a:lstStyle/>
        <a:p>
          <a:endParaRPr lang="pt-PT"/>
        </a:p>
      </dgm:t>
    </dgm:pt>
    <dgm:pt modelId="{A988B061-C15E-4122-88CB-2E0FADD9C67D}">
      <dgm:prSet phldrT="[Texto]" custT="1"/>
      <dgm:spPr/>
      <dgm:t>
        <a:bodyPr/>
        <a:lstStyle/>
        <a:p>
          <a:r>
            <a:rPr lang="pt-PT" sz="3600" dirty="0">
              <a:solidFill>
                <a:schemeClr val="tx1">
                  <a:lumMod val="50000"/>
                  <a:lumOff val="50000"/>
                </a:schemeClr>
              </a:solidFill>
            </a:rPr>
            <a:t>Redução</a:t>
          </a:r>
        </a:p>
      </dgm:t>
    </dgm:pt>
    <dgm:pt modelId="{7B034E57-214E-4AD9-B114-DD543DC43FAE}" type="parTrans" cxnId="{D36F57D7-BC3D-4F7A-9BF5-195DA0656BA0}">
      <dgm:prSet/>
      <dgm:spPr/>
      <dgm:t>
        <a:bodyPr/>
        <a:lstStyle/>
        <a:p>
          <a:endParaRPr lang="pt-PT"/>
        </a:p>
      </dgm:t>
    </dgm:pt>
    <dgm:pt modelId="{E16364EC-5B52-4F7F-A5E0-9ADDEC72C09C}" type="sibTrans" cxnId="{D36F57D7-BC3D-4F7A-9BF5-195DA0656BA0}">
      <dgm:prSet/>
      <dgm:spPr/>
      <dgm:t>
        <a:bodyPr/>
        <a:lstStyle/>
        <a:p>
          <a:endParaRPr lang="pt-PT"/>
        </a:p>
      </dgm:t>
    </dgm:pt>
    <dgm:pt modelId="{4B7A166F-3B68-4ED2-9E99-E38C562DC51A}">
      <dgm:prSet phldrT="[Texto]"/>
      <dgm:spPr/>
      <dgm:t>
        <a:bodyPr/>
        <a:lstStyle/>
        <a:p>
          <a:r>
            <a:rPr lang="pt-PT" dirty="0"/>
            <a:t>Carvões Ativados</a:t>
          </a:r>
        </a:p>
      </dgm:t>
    </dgm:pt>
    <dgm:pt modelId="{2D345F53-8A10-46AD-9397-280BD540A436}" type="parTrans" cxnId="{D30A5579-491B-4211-B968-F38D023A893D}">
      <dgm:prSet/>
      <dgm:spPr/>
      <dgm:t>
        <a:bodyPr/>
        <a:lstStyle/>
        <a:p>
          <a:endParaRPr lang="pt-PT"/>
        </a:p>
      </dgm:t>
    </dgm:pt>
    <dgm:pt modelId="{A3508098-9E78-4857-9F74-8438E4E1E756}" type="sibTrans" cxnId="{D30A5579-491B-4211-B968-F38D023A893D}">
      <dgm:prSet/>
      <dgm:spPr/>
      <dgm:t>
        <a:bodyPr/>
        <a:lstStyle/>
        <a:p>
          <a:endParaRPr lang="pt-PT"/>
        </a:p>
      </dgm:t>
    </dgm:pt>
    <dgm:pt modelId="{0A2850F5-456E-416C-A526-568C3C0654AC}">
      <dgm:prSet phldrT="[Texto]" custT="1"/>
      <dgm:spPr/>
      <dgm:t>
        <a:bodyPr/>
        <a:lstStyle/>
        <a:p>
          <a:r>
            <a:rPr lang="pt-PT" sz="3600" dirty="0">
              <a:solidFill>
                <a:schemeClr val="tx1">
                  <a:lumMod val="50000"/>
                  <a:lumOff val="50000"/>
                </a:schemeClr>
              </a:solidFill>
            </a:rPr>
            <a:t>Subproduto</a:t>
          </a:r>
        </a:p>
      </dgm:t>
    </dgm:pt>
    <dgm:pt modelId="{906C5310-F397-4845-B614-AD2164B0AA0B}" type="parTrans" cxnId="{6C17944E-98C9-406E-9E15-F7BD5C0343F4}">
      <dgm:prSet/>
      <dgm:spPr/>
      <dgm:t>
        <a:bodyPr/>
        <a:lstStyle/>
        <a:p>
          <a:endParaRPr lang="pt-PT"/>
        </a:p>
      </dgm:t>
    </dgm:pt>
    <dgm:pt modelId="{5C86AF33-320A-4FC3-87E3-E469D923BD9B}" type="sibTrans" cxnId="{6C17944E-98C9-406E-9E15-F7BD5C0343F4}">
      <dgm:prSet/>
      <dgm:spPr/>
      <dgm:t>
        <a:bodyPr/>
        <a:lstStyle/>
        <a:p>
          <a:endParaRPr lang="pt-PT"/>
        </a:p>
      </dgm:t>
    </dgm:pt>
    <dgm:pt modelId="{2B4F5489-236E-44EE-9882-DFBC171A5DAA}" type="pres">
      <dgm:prSet presAssocID="{02D18AAE-897E-493D-A22B-5DAB06A4F1D8}" presName="Name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pt-PT"/>
        </a:p>
      </dgm:t>
    </dgm:pt>
    <dgm:pt modelId="{11DF2E00-D9D7-4A02-A90F-B99E9688FE81}" type="pres">
      <dgm:prSet presAssocID="{AA5DB703-5105-4C1F-A797-A12F00F4E208}" presName="chaos" presStyleCnt="0"/>
      <dgm:spPr/>
    </dgm:pt>
    <dgm:pt modelId="{04B40652-BD53-498B-B286-9777E11D6F9C}" type="pres">
      <dgm:prSet presAssocID="{AA5DB703-5105-4C1F-A797-A12F00F4E208}" presName="parTx1" presStyleLbl="revTx" presStyleIdx="0" presStyleCnt="3"/>
      <dgm:spPr/>
      <dgm:t>
        <a:bodyPr/>
        <a:lstStyle/>
        <a:p>
          <a:endParaRPr lang="pt-PT"/>
        </a:p>
      </dgm:t>
    </dgm:pt>
    <dgm:pt modelId="{28A4A508-85EC-44C5-933E-849A0875E99F}" type="pres">
      <dgm:prSet presAssocID="{AA5DB703-5105-4C1F-A797-A12F00F4E208}" presName="desTx1" presStyleLbl="revTx" presStyleIdx="1" presStyleCnt="3" custLinFactNeighborX="-2235" custLinFactNeighborY="-18752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E9801823-246F-40CA-9CC7-A1D6AEFB98A6}" type="pres">
      <dgm:prSet presAssocID="{AA5DB703-5105-4C1F-A797-A12F00F4E208}" presName="c1" presStyleLbl="node1" presStyleIdx="0" presStyleCnt="19"/>
      <dgm:spPr/>
    </dgm:pt>
    <dgm:pt modelId="{AA5A5402-3842-4496-8B4F-B718677F5016}" type="pres">
      <dgm:prSet presAssocID="{AA5DB703-5105-4C1F-A797-A12F00F4E208}" presName="c2" presStyleLbl="node1" presStyleIdx="1" presStyleCnt="19"/>
      <dgm:spPr/>
    </dgm:pt>
    <dgm:pt modelId="{CE33EDFF-0064-4643-8D6D-334D9242021F}" type="pres">
      <dgm:prSet presAssocID="{AA5DB703-5105-4C1F-A797-A12F00F4E208}" presName="c3" presStyleLbl="node1" presStyleIdx="2" presStyleCnt="19"/>
      <dgm:spPr/>
    </dgm:pt>
    <dgm:pt modelId="{F8A9F6A0-9AF7-4B85-86EA-CE77DBDF3234}" type="pres">
      <dgm:prSet presAssocID="{AA5DB703-5105-4C1F-A797-A12F00F4E208}" presName="c4" presStyleLbl="node1" presStyleIdx="3" presStyleCnt="19"/>
      <dgm:spPr/>
    </dgm:pt>
    <dgm:pt modelId="{666A5186-A129-4136-B0A5-5CDFAB084A59}" type="pres">
      <dgm:prSet presAssocID="{AA5DB703-5105-4C1F-A797-A12F00F4E208}" presName="c5" presStyleLbl="node1" presStyleIdx="4" presStyleCnt="19"/>
      <dgm:spPr/>
    </dgm:pt>
    <dgm:pt modelId="{935F1DEA-440D-4265-A776-76717D37EE9E}" type="pres">
      <dgm:prSet presAssocID="{AA5DB703-5105-4C1F-A797-A12F00F4E208}" presName="c6" presStyleLbl="node1" presStyleIdx="5" presStyleCnt="19"/>
      <dgm:spPr/>
    </dgm:pt>
    <dgm:pt modelId="{33E2B998-122F-497C-8FFB-E2515D44A9FF}" type="pres">
      <dgm:prSet presAssocID="{AA5DB703-5105-4C1F-A797-A12F00F4E208}" presName="c7" presStyleLbl="node1" presStyleIdx="6" presStyleCnt="19"/>
      <dgm:spPr/>
    </dgm:pt>
    <dgm:pt modelId="{2A4E5276-72E7-44D4-8BC9-C2EF36354329}" type="pres">
      <dgm:prSet presAssocID="{AA5DB703-5105-4C1F-A797-A12F00F4E208}" presName="c8" presStyleLbl="node1" presStyleIdx="7" presStyleCnt="19"/>
      <dgm:spPr/>
    </dgm:pt>
    <dgm:pt modelId="{AC7D9CE0-9CF9-4692-8C87-179ABE89AE64}" type="pres">
      <dgm:prSet presAssocID="{AA5DB703-5105-4C1F-A797-A12F00F4E208}" presName="c9" presStyleLbl="node1" presStyleIdx="8" presStyleCnt="19"/>
      <dgm:spPr/>
    </dgm:pt>
    <dgm:pt modelId="{C7D88701-C578-47D8-A4BA-83D868497FEE}" type="pres">
      <dgm:prSet presAssocID="{AA5DB703-5105-4C1F-A797-A12F00F4E208}" presName="c10" presStyleLbl="node1" presStyleIdx="9" presStyleCnt="19"/>
      <dgm:spPr/>
    </dgm:pt>
    <dgm:pt modelId="{900F1F70-CBF1-40B1-9482-86B28E6F30F0}" type="pres">
      <dgm:prSet presAssocID="{AA5DB703-5105-4C1F-A797-A12F00F4E208}" presName="c11" presStyleLbl="node1" presStyleIdx="10" presStyleCnt="19"/>
      <dgm:spPr/>
    </dgm:pt>
    <dgm:pt modelId="{C559B09B-D9BE-41A5-AD20-50A1323FA4A1}" type="pres">
      <dgm:prSet presAssocID="{AA5DB703-5105-4C1F-A797-A12F00F4E208}" presName="c12" presStyleLbl="node1" presStyleIdx="11" presStyleCnt="19"/>
      <dgm:spPr/>
    </dgm:pt>
    <dgm:pt modelId="{FBE97EF9-7C22-4152-A543-EDA3377F7B11}" type="pres">
      <dgm:prSet presAssocID="{AA5DB703-5105-4C1F-A797-A12F00F4E208}" presName="c13" presStyleLbl="node1" presStyleIdx="12" presStyleCnt="19"/>
      <dgm:spPr/>
    </dgm:pt>
    <dgm:pt modelId="{E951BB21-3F96-471E-8C9F-D642774FC854}" type="pres">
      <dgm:prSet presAssocID="{AA5DB703-5105-4C1F-A797-A12F00F4E208}" presName="c14" presStyleLbl="node1" presStyleIdx="13" presStyleCnt="19"/>
      <dgm:spPr/>
    </dgm:pt>
    <dgm:pt modelId="{9C874B53-79AA-48B6-86F7-B8AD3699D88C}" type="pres">
      <dgm:prSet presAssocID="{AA5DB703-5105-4C1F-A797-A12F00F4E208}" presName="c15" presStyleLbl="node1" presStyleIdx="14" presStyleCnt="19"/>
      <dgm:spPr/>
    </dgm:pt>
    <dgm:pt modelId="{43C60133-8224-4157-8DA6-F910D983CEBA}" type="pres">
      <dgm:prSet presAssocID="{AA5DB703-5105-4C1F-A797-A12F00F4E208}" presName="c16" presStyleLbl="node1" presStyleIdx="15" presStyleCnt="19"/>
      <dgm:spPr/>
    </dgm:pt>
    <dgm:pt modelId="{8DED5868-3C6D-4114-90A2-3615BA4DEA48}" type="pres">
      <dgm:prSet presAssocID="{AA5DB703-5105-4C1F-A797-A12F00F4E208}" presName="c17" presStyleLbl="node1" presStyleIdx="16" presStyleCnt="19"/>
      <dgm:spPr/>
    </dgm:pt>
    <dgm:pt modelId="{ECB44D65-2B52-495E-B4E3-99F88BD7EF21}" type="pres">
      <dgm:prSet presAssocID="{AA5DB703-5105-4C1F-A797-A12F00F4E208}" presName="c18" presStyleLbl="node1" presStyleIdx="17" presStyleCnt="19"/>
      <dgm:spPr/>
    </dgm:pt>
    <dgm:pt modelId="{B3DBF0C3-8602-48D0-9A20-765E62A035CF}" type="pres">
      <dgm:prSet presAssocID="{2AF21ABB-BFC0-4B62-9811-1BC5DF1A7E2D}" presName="chevronComposite1" presStyleCnt="0"/>
      <dgm:spPr/>
    </dgm:pt>
    <dgm:pt modelId="{B0D5C4E1-9D66-4599-8A49-E9A3E17D3D60}" type="pres">
      <dgm:prSet presAssocID="{2AF21ABB-BFC0-4B62-9811-1BC5DF1A7E2D}" presName="chevron1" presStyleLbl="sibTrans2D1" presStyleIdx="0" presStyleCnt="2"/>
      <dgm:spPr/>
    </dgm:pt>
    <dgm:pt modelId="{C440E42E-D3D0-493D-BD78-95D7278A2009}" type="pres">
      <dgm:prSet presAssocID="{2AF21ABB-BFC0-4B62-9811-1BC5DF1A7E2D}" presName="spChevron1" presStyleCnt="0"/>
      <dgm:spPr/>
    </dgm:pt>
    <dgm:pt modelId="{1FB25FB4-62BC-4009-BEBB-3F0E71CEE0F9}" type="pres">
      <dgm:prSet presAssocID="{2AF21ABB-BFC0-4B62-9811-1BC5DF1A7E2D}" presName="overlap" presStyleCnt="0"/>
      <dgm:spPr/>
    </dgm:pt>
    <dgm:pt modelId="{DE5A66BA-D20E-4D65-8DF6-F4086DD8BE94}" type="pres">
      <dgm:prSet presAssocID="{2AF21ABB-BFC0-4B62-9811-1BC5DF1A7E2D}" presName="chevronComposite2" presStyleCnt="0"/>
      <dgm:spPr/>
    </dgm:pt>
    <dgm:pt modelId="{A34D1911-D4E8-4A18-8148-9929C3964E5F}" type="pres">
      <dgm:prSet presAssocID="{2AF21ABB-BFC0-4B62-9811-1BC5DF1A7E2D}" presName="chevron2" presStyleLbl="sibTrans2D1" presStyleIdx="1" presStyleCnt="2"/>
      <dgm:spPr/>
    </dgm:pt>
    <dgm:pt modelId="{AD66381C-5D7F-497D-8DAD-E5B66AEEC8EB}" type="pres">
      <dgm:prSet presAssocID="{2AF21ABB-BFC0-4B62-9811-1BC5DF1A7E2D}" presName="spChevron2" presStyleCnt="0"/>
      <dgm:spPr/>
    </dgm:pt>
    <dgm:pt modelId="{DF6DB2C7-42D2-49E4-82A7-3D166E9BB4CD}" type="pres">
      <dgm:prSet presAssocID="{4B7A166F-3B68-4ED2-9E99-E38C562DC51A}" presName="last" presStyleCnt="0"/>
      <dgm:spPr/>
    </dgm:pt>
    <dgm:pt modelId="{F3B70E86-5CEB-47F3-85BA-A5B318AFB7A2}" type="pres">
      <dgm:prSet presAssocID="{4B7A166F-3B68-4ED2-9E99-E38C562DC51A}" presName="circleTx" presStyleLbl="node1" presStyleIdx="18" presStyleCnt="19"/>
      <dgm:spPr/>
      <dgm:t>
        <a:bodyPr/>
        <a:lstStyle/>
        <a:p>
          <a:endParaRPr lang="pt-PT"/>
        </a:p>
      </dgm:t>
    </dgm:pt>
    <dgm:pt modelId="{CB66791A-3490-4FBF-B777-70568925E0E1}" type="pres">
      <dgm:prSet presAssocID="{4B7A166F-3B68-4ED2-9E99-E38C562DC51A}" presName="desTxN" presStyleLbl="revTx" presStyleIdx="2" presStyleCnt="3" custLinFactNeighborX="481" custLinFactNeighborY="-18752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60B3908C-0E90-43C2-B795-721A47F273BE}" type="pres">
      <dgm:prSet presAssocID="{4B7A166F-3B68-4ED2-9E99-E38C562DC51A}" presName="spN" presStyleCnt="0"/>
      <dgm:spPr/>
    </dgm:pt>
  </dgm:ptLst>
  <dgm:cxnLst>
    <dgm:cxn modelId="{5EF4D12B-2E46-48DC-88F3-03408CFBACF0}" type="presOf" srcId="{AA5DB703-5105-4C1F-A797-A12F00F4E208}" destId="{04B40652-BD53-498B-B286-9777E11D6F9C}" srcOrd="0" destOrd="0" presId="urn:microsoft.com/office/officeart/2009/3/layout/RandomtoResultProcess"/>
    <dgm:cxn modelId="{3A38298B-4BB4-4B7B-A349-B05661B5971A}" type="presOf" srcId="{A988B061-C15E-4122-88CB-2E0FADD9C67D}" destId="{28A4A508-85EC-44C5-933E-849A0875E99F}" srcOrd="0" destOrd="0" presId="urn:microsoft.com/office/officeart/2009/3/layout/RandomtoResultProcess"/>
    <dgm:cxn modelId="{986EB464-6914-44E3-B04C-E041011332DC}" type="presOf" srcId="{4B7A166F-3B68-4ED2-9E99-E38C562DC51A}" destId="{F3B70E86-5CEB-47F3-85BA-A5B318AFB7A2}" srcOrd="0" destOrd="0" presId="urn:microsoft.com/office/officeart/2009/3/layout/RandomtoResultProcess"/>
    <dgm:cxn modelId="{D30A5579-491B-4211-B968-F38D023A893D}" srcId="{02D18AAE-897E-493D-A22B-5DAB06A4F1D8}" destId="{4B7A166F-3B68-4ED2-9E99-E38C562DC51A}" srcOrd="1" destOrd="0" parTransId="{2D345F53-8A10-46AD-9397-280BD540A436}" sibTransId="{A3508098-9E78-4857-9F74-8438E4E1E756}"/>
    <dgm:cxn modelId="{D36F57D7-BC3D-4F7A-9BF5-195DA0656BA0}" srcId="{AA5DB703-5105-4C1F-A797-A12F00F4E208}" destId="{A988B061-C15E-4122-88CB-2E0FADD9C67D}" srcOrd="0" destOrd="0" parTransId="{7B034E57-214E-4AD9-B114-DD543DC43FAE}" sibTransId="{E16364EC-5B52-4F7F-A5E0-9ADDEC72C09C}"/>
    <dgm:cxn modelId="{EA1F6D5A-1DCE-497B-A5AB-2599D5BD5491}" srcId="{02D18AAE-897E-493D-A22B-5DAB06A4F1D8}" destId="{AA5DB703-5105-4C1F-A797-A12F00F4E208}" srcOrd="0" destOrd="0" parTransId="{881662C5-A1BC-4190-BC9E-211DC8303741}" sibTransId="{2AF21ABB-BFC0-4B62-9811-1BC5DF1A7E2D}"/>
    <dgm:cxn modelId="{6C17944E-98C9-406E-9E15-F7BD5C0343F4}" srcId="{4B7A166F-3B68-4ED2-9E99-E38C562DC51A}" destId="{0A2850F5-456E-416C-A526-568C3C0654AC}" srcOrd="0" destOrd="0" parTransId="{906C5310-F397-4845-B614-AD2164B0AA0B}" sibTransId="{5C86AF33-320A-4FC3-87E3-E469D923BD9B}"/>
    <dgm:cxn modelId="{CC0F4ACE-284F-40C0-A7C5-50F7EBF42E19}" type="presOf" srcId="{02D18AAE-897E-493D-A22B-5DAB06A4F1D8}" destId="{2B4F5489-236E-44EE-9882-DFBC171A5DAA}" srcOrd="0" destOrd="0" presId="urn:microsoft.com/office/officeart/2009/3/layout/RandomtoResultProcess"/>
    <dgm:cxn modelId="{A5D1B984-D81E-480F-B47E-D4C77C7621E5}" type="presOf" srcId="{0A2850F5-456E-416C-A526-568C3C0654AC}" destId="{CB66791A-3490-4FBF-B777-70568925E0E1}" srcOrd="0" destOrd="0" presId="urn:microsoft.com/office/officeart/2009/3/layout/RandomtoResultProcess"/>
    <dgm:cxn modelId="{DE9C661C-C228-4A0F-900E-E61E964E4A42}" type="presParOf" srcId="{2B4F5489-236E-44EE-9882-DFBC171A5DAA}" destId="{11DF2E00-D9D7-4A02-A90F-B99E9688FE81}" srcOrd="0" destOrd="0" presId="urn:microsoft.com/office/officeart/2009/3/layout/RandomtoResultProcess"/>
    <dgm:cxn modelId="{7CEDF187-7C41-4761-86B0-982819C2C520}" type="presParOf" srcId="{11DF2E00-D9D7-4A02-A90F-B99E9688FE81}" destId="{04B40652-BD53-498B-B286-9777E11D6F9C}" srcOrd="0" destOrd="0" presId="urn:microsoft.com/office/officeart/2009/3/layout/RandomtoResultProcess"/>
    <dgm:cxn modelId="{CE31CE4A-0030-4D2E-BD64-AFA700E437E6}" type="presParOf" srcId="{11DF2E00-D9D7-4A02-A90F-B99E9688FE81}" destId="{28A4A508-85EC-44C5-933E-849A0875E99F}" srcOrd="1" destOrd="0" presId="urn:microsoft.com/office/officeart/2009/3/layout/RandomtoResultProcess"/>
    <dgm:cxn modelId="{E84A2503-CB68-4172-B9CA-51ACD3C85FD2}" type="presParOf" srcId="{11DF2E00-D9D7-4A02-A90F-B99E9688FE81}" destId="{E9801823-246F-40CA-9CC7-A1D6AEFB98A6}" srcOrd="2" destOrd="0" presId="urn:microsoft.com/office/officeart/2009/3/layout/RandomtoResultProcess"/>
    <dgm:cxn modelId="{DAF1148A-1B5B-4ABF-9A86-89E46296B496}" type="presParOf" srcId="{11DF2E00-D9D7-4A02-A90F-B99E9688FE81}" destId="{AA5A5402-3842-4496-8B4F-B718677F5016}" srcOrd="3" destOrd="0" presId="urn:microsoft.com/office/officeart/2009/3/layout/RandomtoResultProcess"/>
    <dgm:cxn modelId="{D5A181B9-87BF-4018-9B01-0EA6DAC9554D}" type="presParOf" srcId="{11DF2E00-D9D7-4A02-A90F-B99E9688FE81}" destId="{CE33EDFF-0064-4643-8D6D-334D9242021F}" srcOrd="4" destOrd="0" presId="urn:microsoft.com/office/officeart/2009/3/layout/RandomtoResultProcess"/>
    <dgm:cxn modelId="{AA02C704-D9D2-47FF-AF8B-D1C558DFAEBD}" type="presParOf" srcId="{11DF2E00-D9D7-4A02-A90F-B99E9688FE81}" destId="{F8A9F6A0-9AF7-4B85-86EA-CE77DBDF3234}" srcOrd="5" destOrd="0" presId="urn:microsoft.com/office/officeart/2009/3/layout/RandomtoResultProcess"/>
    <dgm:cxn modelId="{9D2C5100-C51F-43FE-B10D-4BD84912F7CF}" type="presParOf" srcId="{11DF2E00-D9D7-4A02-A90F-B99E9688FE81}" destId="{666A5186-A129-4136-B0A5-5CDFAB084A59}" srcOrd="6" destOrd="0" presId="urn:microsoft.com/office/officeart/2009/3/layout/RandomtoResultProcess"/>
    <dgm:cxn modelId="{FFADDCAC-0AE0-4BDF-A6D2-C4A793A5CCD2}" type="presParOf" srcId="{11DF2E00-D9D7-4A02-A90F-B99E9688FE81}" destId="{935F1DEA-440D-4265-A776-76717D37EE9E}" srcOrd="7" destOrd="0" presId="urn:microsoft.com/office/officeart/2009/3/layout/RandomtoResultProcess"/>
    <dgm:cxn modelId="{27F449A5-3B8F-4721-AC00-B11575A8436C}" type="presParOf" srcId="{11DF2E00-D9D7-4A02-A90F-B99E9688FE81}" destId="{33E2B998-122F-497C-8FFB-E2515D44A9FF}" srcOrd="8" destOrd="0" presId="urn:microsoft.com/office/officeart/2009/3/layout/RandomtoResultProcess"/>
    <dgm:cxn modelId="{CFF90F62-489E-4805-B258-B3343C40F128}" type="presParOf" srcId="{11DF2E00-D9D7-4A02-A90F-B99E9688FE81}" destId="{2A4E5276-72E7-44D4-8BC9-C2EF36354329}" srcOrd="9" destOrd="0" presId="urn:microsoft.com/office/officeart/2009/3/layout/RandomtoResultProcess"/>
    <dgm:cxn modelId="{EAB2A13D-C725-4662-9734-1ADED79F70A0}" type="presParOf" srcId="{11DF2E00-D9D7-4A02-A90F-B99E9688FE81}" destId="{AC7D9CE0-9CF9-4692-8C87-179ABE89AE64}" srcOrd="10" destOrd="0" presId="urn:microsoft.com/office/officeart/2009/3/layout/RandomtoResultProcess"/>
    <dgm:cxn modelId="{E94FE24A-1274-41BB-96A0-5CE535083930}" type="presParOf" srcId="{11DF2E00-D9D7-4A02-A90F-B99E9688FE81}" destId="{C7D88701-C578-47D8-A4BA-83D868497FEE}" srcOrd="11" destOrd="0" presId="urn:microsoft.com/office/officeart/2009/3/layout/RandomtoResultProcess"/>
    <dgm:cxn modelId="{7EAF4FE4-0C66-4C34-9DB6-F9E9690DCEB6}" type="presParOf" srcId="{11DF2E00-D9D7-4A02-A90F-B99E9688FE81}" destId="{900F1F70-CBF1-40B1-9482-86B28E6F30F0}" srcOrd="12" destOrd="0" presId="urn:microsoft.com/office/officeart/2009/3/layout/RandomtoResultProcess"/>
    <dgm:cxn modelId="{0C0872EA-AF3A-47DC-8C45-97B785F20837}" type="presParOf" srcId="{11DF2E00-D9D7-4A02-A90F-B99E9688FE81}" destId="{C559B09B-D9BE-41A5-AD20-50A1323FA4A1}" srcOrd="13" destOrd="0" presId="urn:microsoft.com/office/officeart/2009/3/layout/RandomtoResultProcess"/>
    <dgm:cxn modelId="{85798248-DFAE-49E5-A465-AFA2F434F40E}" type="presParOf" srcId="{11DF2E00-D9D7-4A02-A90F-B99E9688FE81}" destId="{FBE97EF9-7C22-4152-A543-EDA3377F7B11}" srcOrd="14" destOrd="0" presId="urn:microsoft.com/office/officeart/2009/3/layout/RandomtoResultProcess"/>
    <dgm:cxn modelId="{BABD6143-C6BF-4B09-AC88-AC467FC2063D}" type="presParOf" srcId="{11DF2E00-D9D7-4A02-A90F-B99E9688FE81}" destId="{E951BB21-3F96-471E-8C9F-D642774FC854}" srcOrd="15" destOrd="0" presId="urn:microsoft.com/office/officeart/2009/3/layout/RandomtoResultProcess"/>
    <dgm:cxn modelId="{9CE04D5B-AA7C-45B9-A9E5-8840A614D258}" type="presParOf" srcId="{11DF2E00-D9D7-4A02-A90F-B99E9688FE81}" destId="{9C874B53-79AA-48B6-86F7-B8AD3699D88C}" srcOrd="16" destOrd="0" presId="urn:microsoft.com/office/officeart/2009/3/layout/RandomtoResultProcess"/>
    <dgm:cxn modelId="{AC129BE0-839B-4E24-9AA0-519D3E1DAB96}" type="presParOf" srcId="{11DF2E00-D9D7-4A02-A90F-B99E9688FE81}" destId="{43C60133-8224-4157-8DA6-F910D983CEBA}" srcOrd="17" destOrd="0" presId="urn:microsoft.com/office/officeart/2009/3/layout/RandomtoResultProcess"/>
    <dgm:cxn modelId="{3A006306-670C-43BC-8E82-47961BC4E72F}" type="presParOf" srcId="{11DF2E00-D9D7-4A02-A90F-B99E9688FE81}" destId="{8DED5868-3C6D-4114-90A2-3615BA4DEA48}" srcOrd="18" destOrd="0" presId="urn:microsoft.com/office/officeart/2009/3/layout/RandomtoResultProcess"/>
    <dgm:cxn modelId="{F19FE48D-2B20-4F53-A422-8DC07B2E07D5}" type="presParOf" srcId="{11DF2E00-D9D7-4A02-A90F-B99E9688FE81}" destId="{ECB44D65-2B52-495E-B4E3-99F88BD7EF21}" srcOrd="19" destOrd="0" presId="urn:microsoft.com/office/officeart/2009/3/layout/RandomtoResultProcess"/>
    <dgm:cxn modelId="{2D16E605-D4D5-4DC8-BA74-F5B30CAC4F83}" type="presParOf" srcId="{2B4F5489-236E-44EE-9882-DFBC171A5DAA}" destId="{B3DBF0C3-8602-48D0-9A20-765E62A035CF}" srcOrd="1" destOrd="0" presId="urn:microsoft.com/office/officeart/2009/3/layout/RandomtoResultProcess"/>
    <dgm:cxn modelId="{006CE6E9-0EE7-49AB-AF14-E25B211B771D}" type="presParOf" srcId="{B3DBF0C3-8602-48D0-9A20-765E62A035CF}" destId="{B0D5C4E1-9D66-4599-8A49-E9A3E17D3D60}" srcOrd="0" destOrd="0" presId="urn:microsoft.com/office/officeart/2009/3/layout/RandomtoResultProcess"/>
    <dgm:cxn modelId="{F541F9C1-DAC2-46A3-9BE8-DDA1FF04BBE3}" type="presParOf" srcId="{B3DBF0C3-8602-48D0-9A20-765E62A035CF}" destId="{C440E42E-D3D0-493D-BD78-95D7278A2009}" srcOrd="1" destOrd="0" presId="urn:microsoft.com/office/officeart/2009/3/layout/RandomtoResultProcess"/>
    <dgm:cxn modelId="{E2F0ABB0-7626-4263-8E70-B73B0B75D670}" type="presParOf" srcId="{2B4F5489-236E-44EE-9882-DFBC171A5DAA}" destId="{1FB25FB4-62BC-4009-BEBB-3F0E71CEE0F9}" srcOrd="2" destOrd="0" presId="urn:microsoft.com/office/officeart/2009/3/layout/RandomtoResultProcess"/>
    <dgm:cxn modelId="{C972D1A4-997C-4277-935B-80A046DAF891}" type="presParOf" srcId="{2B4F5489-236E-44EE-9882-DFBC171A5DAA}" destId="{DE5A66BA-D20E-4D65-8DF6-F4086DD8BE94}" srcOrd="3" destOrd="0" presId="urn:microsoft.com/office/officeart/2009/3/layout/RandomtoResultProcess"/>
    <dgm:cxn modelId="{5E0B8650-2C4D-4F7A-8299-E82FFEEA4912}" type="presParOf" srcId="{DE5A66BA-D20E-4D65-8DF6-F4086DD8BE94}" destId="{A34D1911-D4E8-4A18-8148-9929C3964E5F}" srcOrd="0" destOrd="0" presId="urn:microsoft.com/office/officeart/2009/3/layout/RandomtoResultProcess"/>
    <dgm:cxn modelId="{44E582B4-FE9F-4891-A0D1-F45CE3F94FD3}" type="presParOf" srcId="{DE5A66BA-D20E-4D65-8DF6-F4086DD8BE94}" destId="{AD66381C-5D7F-497D-8DAD-E5B66AEEC8EB}" srcOrd="1" destOrd="0" presId="urn:microsoft.com/office/officeart/2009/3/layout/RandomtoResultProcess"/>
    <dgm:cxn modelId="{D2D2228F-6EB2-492C-8F35-488435986271}" type="presParOf" srcId="{2B4F5489-236E-44EE-9882-DFBC171A5DAA}" destId="{DF6DB2C7-42D2-49E4-82A7-3D166E9BB4CD}" srcOrd="4" destOrd="0" presId="urn:microsoft.com/office/officeart/2009/3/layout/RandomtoResultProcess"/>
    <dgm:cxn modelId="{14325356-5BA5-4498-8C94-AC7CFB8BC0B9}" type="presParOf" srcId="{DF6DB2C7-42D2-49E4-82A7-3D166E9BB4CD}" destId="{F3B70E86-5CEB-47F3-85BA-A5B318AFB7A2}" srcOrd="0" destOrd="0" presId="urn:microsoft.com/office/officeart/2009/3/layout/RandomtoResultProcess"/>
    <dgm:cxn modelId="{4B9D3B22-4FB4-4420-8EB6-FDECD1C18909}" type="presParOf" srcId="{DF6DB2C7-42D2-49E4-82A7-3D166E9BB4CD}" destId="{CB66791A-3490-4FBF-B777-70568925E0E1}" srcOrd="1" destOrd="0" presId="urn:microsoft.com/office/officeart/2009/3/layout/RandomtoResultProcess"/>
    <dgm:cxn modelId="{EB9D59C3-8697-4430-93B1-C94921EA1200}" type="presParOf" srcId="{DF6DB2C7-42D2-49E4-82A7-3D166E9BB4CD}" destId="{60B3908C-0E90-43C2-B795-721A47F273BE}" srcOrd="2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405A009-35C6-4F88-9C4D-29B79FB9551C}" type="doc">
      <dgm:prSet loTypeId="urn:microsoft.com/office/officeart/2005/8/layout/cycle2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pt-PT"/>
        </a:p>
      </dgm:t>
    </dgm:pt>
    <dgm:pt modelId="{0EACE192-7446-4158-B83F-F4F5F1988E3B}">
      <dgm:prSet phldrT="[Texto]"/>
      <dgm:spPr/>
      <dgm:t>
        <a:bodyPr/>
        <a:lstStyle/>
        <a:p>
          <a:r>
            <a:rPr lang="pt-PT" dirty="0"/>
            <a:t>Plásticos agrícolas e urbanos</a:t>
          </a:r>
        </a:p>
      </dgm:t>
    </dgm:pt>
    <dgm:pt modelId="{7FCE934E-3BA7-45BA-BC32-6DC7D6C3CBB0}" type="parTrans" cxnId="{24DA611B-EDAA-46A6-AED9-3A77F44725C0}">
      <dgm:prSet/>
      <dgm:spPr/>
      <dgm:t>
        <a:bodyPr/>
        <a:lstStyle/>
        <a:p>
          <a:endParaRPr lang="pt-PT"/>
        </a:p>
      </dgm:t>
    </dgm:pt>
    <dgm:pt modelId="{80EBBAD2-5FB7-4F21-9CCD-AA18FF1084A4}" type="sibTrans" cxnId="{24DA611B-EDAA-46A6-AED9-3A77F44725C0}">
      <dgm:prSet/>
      <dgm:spPr/>
      <dgm:t>
        <a:bodyPr/>
        <a:lstStyle/>
        <a:p>
          <a:endParaRPr lang="pt-PT"/>
        </a:p>
      </dgm:t>
    </dgm:pt>
    <dgm:pt modelId="{227DE439-62A9-4EAC-8BD0-3B2F4E870638}">
      <dgm:prSet phldrT="[Texto]"/>
      <dgm:spPr/>
      <dgm:t>
        <a:bodyPr/>
        <a:lstStyle/>
        <a:p>
          <a:r>
            <a:rPr lang="pt-PT" dirty="0"/>
            <a:t>Transformação</a:t>
          </a:r>
        </a:p>
      </dgm:t>
    </dgm:pt>
    <dgm:pt modelId="{F5B8BBDC-00AF-4DCA-9980-7261B078F96E}" type="parTrans" cxnId="{5E61C7AE-44E1-42FF-8AC5-102F46F20AE5}">
      <dgm:prSet/>
      <dgm:spPr/>
      <dgm:t>
        <a:bodyPr/>
        <a:lstStyle/>
        <a:p>
          <a:endParaRPr lang="pt-PT"/>
        </a:p>
      </dgm:t>
    </dgm:pt>
    <dgm:pt modelId="{5AD7DD57-AD64-442E-A1DA-640D1E36701D}" type="sibTrans" cxnId="{5E61C7AE-44E1-42FF-8AC5-102F46F20AE5}">
      <dgm:prSet/>
      <dgm:spPr/>
      <dgm:t>
        <a:bodyPr/>
        <a:lstStyle/>
        <a:p>
          <a:endParaRPr lang="pt-PT"/>
        </a:p>
      </dgm:t>
    </dgm:pt>
    <dgm:pt modelId="{BE9F25DC-BC8D-4642-9173-9C63722A5E6D}">
      <dgm:prSet phldrT="[Texto]"/>
      <dgm:spPr/>
      <dgm:t>
        <a:bodyPr/>
        <a:lstStyle/>
        <a:p>
          <a:r>
            <a:rPr lang="pt-PT" dirty="0"/>
            <a:t>Carvões ativados</a:t>
          </a:r>
        </a:p>
      </dgm:t>
    </dgm:pt>
    <dgm:pt modelId="{2B147AC2-1C00-4AA8-BBB2-04ECE9E802D7}" type="parTrans" cxnId="{BA1A2666-9268-4A5B-8C91-E6075CDA73C3}">
      <dgm:prSet/>
      <dgm:spPr/>
      <dgm:t>
        <a:bodyPr/>
        <a:lstStyle/>
        <a:p>
          <a:endParaRPr lang="pt-PT"/>
        </a:p>
      </dgm:t>
    </dgm:pt>
    <dgm:pt modelId="{82FC1725-C0C1-4924-8635-9686D2E10A36}" type="sibTrans" cxnId="{BA1A2666-9268-4A5B-8C91-E6075CDA73C3}">
      <dgm:prSet/>
      <dgm:spPr/>
      <dgm:t>
        <a:bodyPr/>
        <a:lstStyle/>
        <a:p>
          <a:endParaRPr lang="pt-PT"/>
        </a:p>
      </dgm:t>
    </dgm:pt>
    <dgm:pt modelId="{AAF1457E-540E-40CD-A403-57A3C78E398A}">
      <dgm:prSet phldrT="[Texto]"/>
      <dgm:spPr/>
      <dgm:t>
        <a:bodyPr/>
        <a:lstStyle/>
        <a:p>
          <a:r>
            <a:rPr lang="pt-PT" dirty="0"/>
            <a:t>Filtros em </a:t>
          </a:r>
          <a:r>
            <a:rPr lang="pt-PT" dirty="0" err="1"/>
            <a:t>ETAR´s</a:t>
          </a:r>
          <a:endParaRPr lang="pt-PT" dirty="0"/>
        </a:p>
      </dgm:t>
    </dgm:pt>
    <dgm:pt modelId="{00383F62-1671-4954-B265-394F7EC47B27}" type="parTrans" cxnId="{DDD8F48A-C194-46C0-86BD-1BFD287BC5B5}">
      <dgm:prSet/>
      <dgm:spPr/>
      <dgm:t>
        <a:bodyPr/>
        <a:lstStyle/>
        <a:p>
          <a:endParaRPr lang="pt-PT"/>
        </a:p>
      </dgm:t>
    </dgm:pt>
    <dgm:pt modelId="{68B2489F-8F65-4609-8F5C-0AB4721760E5}" type="sibTrans" cxnId="{DDD8F48A-C194-46C0-86BD-1BFD287BC5B5}">
      <dgm:prSet/>
      <dgm:spPr/>
      <dgm:t>
        <a:bodyPr/>
        <a:lstStyle/>
        <a:p>
          <a:endParaRPr lang="pt-PT"/>
        </a:p>
      </dgm:t>
    </dgm:pt>
    <dgm:pt modelId="{1EFAAF19-E78D-40B7-B6CB-B998B75D2ACB}" type="pres">
      <dgm:prSet presAssocID="{A405A009-35C6-4F88-9C4D-29B79FB9551C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PT"/>
        </a:p>
      </dgm:t>
    </dgm:pt>
    <dgm:pt modelId="{705F34AF-8841-4DFB-8BD0-1C67AF2A4B9E}" type="pres">
      <dgm:prSet presAssocID="{0EACE192-7446-4158-B83F-F4F5F1988E3B}" presName="node" presStyleLbl="node1" presStyleIdx="0" presStyleCnt="4" custScaleX="78513" custScaleY="77195" custRadScaleRad="95129" custRadScaleInc="6293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6AEE8FDE-C1DE-48F9-912C-C37AFDFDDD9E}" type="pres">
      <dgm:prSet presAssocID="{80EBBAD2-5FB7-4F21-9CCD-AA18FF1084A4}" presName="sibTrans" presStyleLbl="sibTrans2D1" presStyleIdx="0" presStyleCnt="4" custLinFactNeighborX="54923" custLinFactNeighborY="-25849"/>
      <dgm:spPr/>
      <dgm:t>
        <a:bodyPr/>
        <a:lstStyle/>
        <a:p>
          <a:endParaRPr lang="pt-PT"/>
        </a:p>
      </dgm:t>
    </dgm:pt>
    <dgm:pt modelId="{17912FBC-767A-4D65-86DC-F26A65ED711C}" type="pres">
      <dgm:prSet presAssocID="{80EBBAD2-5FB7-4F21-9CCD-AA18FF1084A4}" presName="connectorText" presStyleLbl="sibTrans2D1" presStyleIdx="0" presStyleCnt="4"/>
      <dgm:spPr/>
      <dgm:t>
        <a:bodyPr/>
        <a:lstStyle/>
        <a:p>
          <a:endParaRPr lang="pt-PT"/>
        </a:p>
      </dgm:t>
    </dgm:pt>
    <dgm:pt modelId="{FA5B86BF-7171-45E1-8014-89387A5E76C7}" type="pres">
      <dgm:prSet presAssocID="{227DE439-62A9-4EAC-8BD0-3B2F4E870638}" presName="node" presStyleLbl="node1" presStyleIdx="1" presStyleCnt="4" custScaleX="75378" custScaleY="75111" custRadScaleRad="87378" custRadScaleInc="-5543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80BDA44F-5A4A-4A7C-9428-CCCCBA234A15}" type="pres">
      <dgm:prSet presAssocID="{5AD7DD57-AD64-442E-A1DA-640D1E36701D}" presName="sibTrans" presStyleLbl="sibTrans2D1" presStyleIdx="1" presStyleCnt="4" custLinFactNeighborX="43162" custLinFactNeighborY="47466"/>
      <dgm:spPr/>
      <dgm:t>
        <a:bodyPr/>
        <a:lstStyle/>
        <a:p>
          <a:endParaRPr lang="pt-PT"/>
        </a:p>
      </dgm:t>
    </dgm:pt>
    <dgm:pt modelId="{36726697-6E2F-4D06-8790-235C924503DC}" type="pres">
      <dgm:prSet presAssocID="{5AD7DD57-AD64-442E-A1DA-640D1E36701D}" presName="connectorText" presStyleLbl="sibTrans2D1" presStyleIdx="1" presStyleCnt="4"/>
      <dgm:spPr/>
      <dgm:t>
        <a:bodyPr/>
        <a:lstStyle/>
        <a:p>
          <a:endParaRPr lang="pt-PT"/>
        </a:p>
      </dgm:t>
    </dgm:pt>
    <dgm:pt modelId="{B6F949CD-60DD-4F7F-B3F3-9FA4EAD26BC0}" type="pres">
      <dgm:prSet presAssocID="{BE9F25DC-BC8D-4642-9173-9C63722A5E6D}" presName="node" presStyleLbl="node1" presStyleIdx="2" presStyleCnt="4" custScaleX="80946" custScaleY="79248" custRadScaleRad="81711" custRadScaleInc="5525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418FF479-39AC-4E5B-9363-015AC1409E0C}" type="pres">
      <dgm:prSet presAssocID="{82FC1725-C0C1-4924-8635-9686D2E10A36}" presName="sibTrans" presStyleLbl="sibTrans2D1" presStyleIdx="2" presStyleCnt="4" custLinFactNeighborX="-14920" custLinFactNeighborY="49370"/>
      <dgm:spPr/>
      <dgm:t>
        <a:bodyPr/>
        <a:lstStyle/>
        <a:p>
          <a:endParaRPr lang="pt-PT"/>
        </a:p>
      </dgm:t>
    </dgm:pt>
    <dgm:pt modelId="{AD38D565-82D5-40E0-91B1-341BA8C4914A}" type="pres">
      <dgm:prSet presAssocID="{82FC1725-C0C1-4924-8635-9686D2E10A36}" presName="connectorText" presStyleLbl="sibTrans2D1" presStyleIdx="2" presStyleCnt="4"/>
      <dgm:spPr/>
      <dgm:t>
        <a:bodyPr/>
        <a:lstStyle/>
        <a:p>
          <a:endParaRPr lang="pt-PT"/>
        </a:p>
      </dgm:t>
    </dgm:pt>
    <dgm:pt modelId="{4DFCF48E-19F2-4E2A-AE5F-ECE2967BCD3B}" type="pres">
      <dgm:prSet presAssocID="{AAF1457E-540E-40CD-A403-57A3C78E398A}" presName="node" presStyleLbl="node1" presStyleIdx="3" presStyleCnt="4" custScaleX="79724" custScaleY="78115" custRadScaleRad="133944" custRadScaleInc="-26534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FA7947D1-7D2A-45E8-898D-FD887A183256}" type="pres">
      <dgm:prSet presAssocID="{68B2489F-8F65-4609-8F5C-0AB4721760E5}" presName="sibTrans" presStyleLbl="sibTrans2D1" presStyleIdx="3" presStyleCnt="4" custAng="18900000" custScaleX="48784" custScaleY="95106" custLinFactX="-37570" custLinFactNeighborX="-100000" custLinFactNeighborY="11728"/>
      <dgm:spPr/>
      <dgm:t>
        <a:bodyPr/>
        <a:lstStyle/>
        <a:p>
          <a:endParaRPr lang="pt-PT"/>
        </a:p>
      </dgm:t>
    </dgm:pt>
    <dgm:pt modelId="{6D81AD6A-EF14-4625-BD32-781F16802BDF}" type="pres">
      <dgm:prSet presAssocID="{68B2489F-8F65-4609-8F5C-0AB4721760E5}" presName="connectorText" presStyleLbl="sibTrans2D1" presStyleIdx="3" presStyleCnt="4"/>
      <dgm:spPr/>
      <dgm:t>
        <a:bodyPr/>
        <a:lstStyle/>
        <a:p>
          <a:endParaRPr lang="pt-PT"/>
        </a:p>
      </dgm:t>
    </dgm:pt>
  </dgm:ptLst>
  <dgm:cxnLst>
    <dgm:cxn modelId="{24DA611B-EDAA-46A6-AED9-3A77F44725C0}" srcId="{A405A009-35C6-4F88-9C4D-29B79FB9551C}" destId="{0EACE192-7446-4158-B83F-F4F5F1988E3B}" srcOrd="0" destOrd="0" parTransId="{7FCE934E-3BA7-45BA-BC32-6DC7D6C3CBB0}" sibTransId="{80EBBAD2-5FB7-4F21-9CCD-AA18FF1084A4}"/>
    <dgm:cxn modelId="{C7BC0421-60FF-40A9-B7C0-0E64F1DF1405}" type="presOf" srcId="{82FC1725-C0C1-4924-8635-9686D2E10A36}" destId="{418FF479-39AC-4E5B-9363-015AC1409E0C}" srcOrd="0" destOrd="0" presId="urn:microsoft.com/office/officeart/2005/8/layout/cycle2"/>
    <dgm:cxn modelId="{769A433F-F933-4B53-ADB8-3E89AD35309F}" type="presOf" srcId="{0EACE192-7446-4158-B83F-F4F5F1988E3B}" destId="{705F34AF-8841-4DFB-8BD0-1C67AF2A4B9E}" srcOrd="0" destOrd="0" presId="urn:microsoft.com/office/officeart/2005/8/layout/cycle2"/>
    <dgm:cxn modelId="{97A39967-E78D-4EA5-99E0-21412E2FBA1B}" type="presOf" srcId="{80EBBAD2-5FB7-4F21-9CCD-AA18FF1084A4}" destId="{17912FBC-767A-4D65-86DC-F26A65ED711C}" srcOrd="1" destOrd="0" presId="urn:microsoft.com/office/officeart/2005/8/layout/cycle2"/>
    <dgm:cxn modelId="{391493F5-9163-4F8D-BEC1-B51248105949}" type="presOf" srcId="{68B2489F-8F65-4609-8F5C-0AB4721760E5}" destId="{6D81AD6A-EF14-4625-BD32-781F16802BDF}" srcOrd="1" destOrd="0" presId="urn:microsoft.com/office/officeart/2005/8/layout/cycle2"/>
    <dgm:cxn modelId="{AE721352-85DA-4CBE-9964-DC2F52CC68F4}" type="presOf" srcId="{5AD7DD57-AD64-442E-A1DA-640D1E36701D}" destId="{80BDA44F-5A4A-4A7C-9428-CCCCBA234A15}" srcOrd="0" destOrd="0" presId="urn:microsoft.com/office/officeart/2005/8/layout/cycle2"/>
    <dgm:cxn modelId="{B5EAA43B-2647-40F4-B2FA-207F5F298E74}" type="presOf" srcId="{68B2489F-8F65-4609-8F5C-0AB4721760E5}" destId="{FA7947D1-7D2A-45E8-898D-FD887A183256}" srcOrd="0" destOrd="0" presId="urn:microsoft.com/office/officeart/2005/8/layout/cycle2"/>
    <dgm:cxn modelId="{56472A65-E0BC-454D-BF48-E00E8C1CE41B}" type="presOf" srcId="{BE9F25DC-BC8D-4642-9173-9C63722A5E6D}" destId="{B6F949CD-60DD-4F7F-B3F3-9FA4EAD26BC0}" srcOrd="0" destOrd="0" presId="urn:microsoft.com/office/officeart/2005/8/layout/cycle2"/>
    <dgm:cxn modelId="{6DCCC36B-41D5-419A-A289-5E5FAC0D90EC}" type="presOf" srcId="{82FC1725-C0C1-4924-8635-9686D2E10A36}" destId="{AD38D565-82D5-40E0-91B1-341BA8C4914A}" srcOrd="1" destOrd="0" presId="urn:microsoft.com/office/officeart/2005/8/layout/cycle2"/>
    <dgm:cxn modelId="{25D25247-EE70-4B4B-9DDD-80B92784DE5C}" type="presOf" srcId="{80EBBAD2-5FB7-4F21-9CCD-AA18FF1084A4}" destId="{6AEE8FDE-C1DE-48F9-912C-C37AFDFDDD9E}" srcOrd="0" destOrd="0" presId="urn:microsoft.com/office/officeart/2005/8/layout/cycle2"/>
    <dgm:cxn modelId="{DDD8F48A-C194-46C0-86BD-1BFD287BC5B5}" srcId="{A405A009-35C6-4F88-9C4D-29B79FB9551C}" destId="{AAF1457E-540E-40CD-A403-57A3C78E398A}" srcOrd="3" destOrd="0" parTransId="{00383F62-1671-4954-B265-394F7EC47B27}" sibTransId="{68B2489F-8F65-4609-8F5C-0AB4721760E5}"/>
    <dgm:cxn modelId="{EAB8D888-89A2-4505-9E34-E436EC337491}" type="presOf" srcId="{AAF1457E-540E-40CD-A403-57A3C78E398A}" destId="{4DFCF48E-19F2-4E2A-AE5F-ECE2967BCD3B}" srcOrd="0" destOrd="0" presId="urn:microsoft.com/office/officeart/2005/8/layout/cycle2"/>
    <dgm:cxn modelId="{B445766B-D7BE-4334-87C4-EE01F690D34C}" type="presOf" srcId="{5AD7DD57-AD64-442E-A1DA-640D1E36701D}" destId="{36726697-6E2F-4D06-8790-235C924503DC}" srcOrd="1" destOrd="0" presId="urn:microsoft.com/office/officeart/2005/8/layout/cycle2"/>
    <dgm:cxn modelId="{5E61C7AE-44E1-42FF-8AC5-102F46F20AE5}" srcId="{A405A009-35C6-4F88-9C4D-29B79FB9551C}" destId="{227DE439-62A9-4EAC-8BD0-3B2F4E870638}" srcOrd="1" destOrd="0" parTransId="{F5B8BBDC-00AF-4DCA-9980-7261B078F96E}" sibTransId="{5AD7DD57-AD64-442E-A1DA-640D1E36701D}"/>
    <dgm:cxn modelId="{7F2C8C75-1920-491C-ADED-69F13905971F}" type="presOf" srcId="{227DE439-62A9-4EAC-8BD0-3B2F4E870638}" destId="{FA5B86BF-7171-45E1-8014-89387A5E76C7}" srcOrd="0" destOrd="0" presId="urn:microsoft.com/office/officeart/2005/8/layout/cycle2"/>
    <dgm:cxn modelId="{BA1A2666-9268-4A5B-8C91-E6075CDA73C3}" srcId="{A405A009-35C6-4F88-9C4D-29B79FB9551C}" destId="{BE9F25DC-BC8D-4642-9173-9C63722A5E6D}" srcOrd="2" destOrd="0" parTransId="{2B147AC2-1C00-4AA8-BBB2-04ECE9E802D7}" sibTransId="{82FC1725-C0C1-4924-8635-9686D2E10A36}"/>
    <dgm:cxn modelId="{4D7C2F1C-3F4E-4829-9A6B-BF8510DD87CC}" type="presOf" srcId="{A405A009-35C6-4F88-9C4D-29B79FB9551C}" destId="{1EFAAF19-E78D-40B7-B6CB-B998B75D2ACB}" srcOrd="0" destOrd="0" presId="urn:microsoft.com/office/officeart/2005/8/layout/cycle2"/>
    <dgm:cxn modelId="{6A8AD81B-7C44-4073-A525-C5D464D8504B}" type="presParOf" srcId="{1EFAAF19-E78D-40B7-B6CB-B998B75D2ACB}" destId="{705F34AF-8841-4DFB-8BD0-1C67AF2A4B9E}" srcOrd="0" destOrd="0" presId="urn:microsoft.com/office/officeart/2005/8/layout/cycle2"/>
    <dgm:cxn modelId="{6DC95A16-8F84-4EEA-BB3D-BF4F65753FC5}" type="presParOf" srcId="{1EFAAF19-E78D-40B7-B6CB-B998B75D2ACB}" destId="{6AEE8FDE-C1DE-48F9-912C-C37AFDFDDD9E}" srcOrd="1" destOrd="0" presId="urn:microsoft.com/office/officeart/2005/8/layout/cycle2"/>
    <dgm:cxn modelId="{DEE2F42B-CE9A-408B-BD94-CF67514F19D2}" type="presParOf" srcId="{6AEE8FDE-C1DE-48F9-912C-C37AFDFDDD9E}" destId="{17912FBC-767A-4D65-86DC-F26A65ED711C}" srcOrd="0" destOrd="0" presId="urn:microsoft.com/office/officeart/2005/8/layout/cycle2"/>
    <dgm:cxn modelId="{F1CF60FC-6683-4AB2-9B0C-571EF63B6E3C}" type="presParOf" srcId="{1EFAAF19-E78D-40B7-B6CB-B998B75D2ACB}" destId="{FA5B86BF-7171-45E1-8014-89387A5E76C7}" srcOrd="2" destOrd="0" presId="urn:microsoft.com/office/officeart/2005/8/layout/cycle2"/>
    <dgm:cxn modelId="{DDC4FA5C-53A1-4B7D-B2B5-B112988782F8}" type="presParOf" srcId="{1EFAAF19-E78D-40B7-B6CB-B998B75D2ACB}" destId="{80BDA44F-5A4A-4A7C-9428-CCCCBA234A15}" srcOrd="3" destOrd="0" presId="urn:microsoft.com/office/officeart/2005/8/layout/cycle2"/>
    <dgm:cxn modelId="{2A5246C4-E120-40AB-84BA-2ED0CDB4971F}" type="presParOf" srcId="{80BDA44F-5A4A-4A7C-9428-CCCCBA234A15}" destId="{36726697-6E2F-4D06-8790-235C924503DC}" srcOrd="0" destOrd="0" presId="urn:microsoft.com/office/officeart/2005/8/layout/cycle2"/>
    <dgm:cxn modelId="{91CB3337-999D-41CD-8BD2-FF2F22E9FE12}" type="presParOf" srcId="{1EFAAF19-E78D-40B7-B6CB-B998B75D2ACB}" destId="{B6F949CD-60DD-4F7F-B3F3-9FA4EAD26BC0}" srcOrd="4" destOrd="0" presId="urn:microsoft.com/office/officeart/2005/8/layout/cycle2"/>
    <dgm:cxn modelId="{9FE4F6F6-24D9-43FE-B7AB-ACFEFA507FF9}" type="presParOf" srcId="{1EFAAF19-E78D-40B7-B6CB-B998B75D2ACB}" destId="{418FF479-39AC-4E5B-9363-015AC1409E0C}" srcOrd="5" destOrd="0" presId="urn:microsoft.com/office/officeart/2005/8/layout/cycle2"/>
    <dgm:cxn modelId="{366FCD19-1AC5-4E2C-914C-87EB7556F44F}" type="presParOf" srcId="{418FF479-39AC-4E5B-9363-015AC1409E0C}" destId="{AD38D565-82D5-40E0-91B1-341BA8C4914A}" srcOrd="0" destOrd="0" presId="urn:microsoft.com/office/officeart/2005/8/layout/cycle2"/>
    <dgm:cxn modelId="{A796CE64-4A37-490B-AB20-9ACDF4094E6C}" type="presParOf" srcId="{1EFAAF19-E78D-40B7-B6CB-B998B75D2ACB}" destId="{4DFCF48E-19F2-4E2A-AE5F-ECE2967BCD3B}" srcOrd="6" destOrd="0" presId="urn:microsoft.com/office/officeart/2005/8/layout/cycle2"/>
    <dgm:cxn modelId="{55334A80-A127-4FF4-A688-C8D4D17AD5F8}" type="presParOf" srcId="{1EFAAF19-E78D-40B7-B6CB-B998B75D2ACB}" destId="{FA7947D1-7D2A-45E8-898D-FD887A183256}" srcOrd="7" destOrd="0" presId="urn:microsoft.com/office/officeart/2005/8/layout/cycle2"/>
    <dgm:cxn modelId="{1AAC0EB2-2918-455A-92D4-5EE68FD18B92}" type="presParOf" srcId="{FA7947D1-7D2A-45E8-898D-FD887A183256}" destId="{6D81AD6A-EF14-4625-BD32-781F16802BDF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9142BB1-CAD2-4437-8AA6-51D0750EE6B4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pt-PT"/>
        </a:p>
      </dgm:t>
    </dgm:pt>
    <dgm:pt modelId="{657A5609-16F1-4476-996E-61892F0B6402}">
      <dgm:prSet phldrT="[Texto]"/>
      <dgm:spPr/>
      <dgm:t>
        <a:bodyPr/>
        <a:lstStyle/>
        <a:p>
          <a:r>
            <a:rPr lang="pt-PT" dirty="0"/>
            <a:t>Finalização da instalação piloto</a:t>
          </a:r>
        </a:p>
      </dgm:t>
    </dgm:pt>
    <dgm:pt modelId="{9F7AD118-175B-4389-95B3-638A992D14BE}" type="parTrans" cxnId="{24BE31C6-B991-4176-A650-07EBE13AD0DB}">
      <dgm:prSet/>
      <dgm:spPr/>
      <dgm:t>
        <a:bodyPr/>
        <a:lstStyle/>
        <a:p>
          <a:endParaRPr lang="pt-PT"/>
        </a:p>
      </dgm:t>
    </dgm:pt>
    <dgm:pt modelId="{73D8D8A9-DA73-4902-94C3-9FD7B0151396}" type="sibTrans" cxnId="{24BE31C6-B991-4176-A650-07EBE13AD0DB}">
      <dgm:prSet/>
      <dgm:spPr/>
      <dgm:t>
        <a:bodyPr/>
        <a:lstStyle/>
        <a:p>
          <a:endParaRPr lang="pt-PT"/>
        </a:p>
      </dgm:t>
    </dgm:pt>
    <dgm:pt modelId="{3FEB86C6-1F5F-445B-AC23-99ABA6679151}">
      <dgm:prSet phldrT="[Texto]"/>
      <dgm:spPr/>
      <dgm:t>
        <a:bodyPr/>
        <a:lstStyle/>
        <a:p>
          <a:r>
            <a:rPr lang="pt-PT" dirty="0"/>
            <a:t>Otimização das condições de produção de CA para os diversos percursores</a:t>
          </a:r>
        </a:p>
      </dgm:t>
    </dgm:pt>
    <dgm:pt modelId="{AED67842-D65E-4872-A717-3334CDF66781}" type="parTrans" cxnId="{3B1D3562-FEF0-44F3-9E96-25157510C7C7}">
      <dgm:prSet/>
      <dgm:spPr/>
      <dgm:t>
        <a:bodyPr/>
        <a:lstStyle/>
        <a:p>
          <a:endParaRPr lang="pt-PT"/>
        </a:p>
      </dgm:t>
    </dgm:pt>
    <dgm:pt modelId="{DACBE751-695C-4B2D-8E94-AAA2F0141B7A}" type="sibTrans" cxnId="{3B1D3562-FEF0-44F3-9E96-25157510C7C7}">
      <dgm:prSet/>
      <dgm:spPr/>
      <dgm:t>
        <a:bodyPr/>
        <a:lstStyle/>
        <a:p>
          <a:endParaRPr lang="pt-PT"/>
        </a:p>
      </dgm:t>
    </dgm:pt>
    <dgm:pt modelId="{B779C88D-310F-4212-8DED-23FA782FEA98}">
      <dgm:prSet phldrT="[Texto]"/>
      <dgm:spPr/>
      <dgm:t>
        <a:bodyPr/>
        <a:lstStyle/>
        <a:p>
          <a:r>
            <a:rPr lang="pt-PT" dirty="0"/>
            <a:t>Caracterização dos CA produzidos</a:t>
          </a:r>
        </a:p>
      </dgm:t>
    </dgm:pt>
    <dgm:pt modelId="{3FFC560D-AA5F-45C1-A2DB-1B2A05597DC9}" type="parTrans" cxnId="{DDDF8760-1D2F-4C61-AAA9-1E8EACD28F45}">
      <dgm:prSet/>
      <dgm:spPr/>
      <dgm:t>
        <a:bodyPr/>
        <a:lstStyle/>
        <a:p>
          <a:endParaRPr lang="pt-PT"/>
        </a:p>
      </dgm:t>
    </dgm:pt>
    <dgm:pt modelId="{89084591-4035-4076-8711-E7DD0CB054D5}" type="sibTrans" cxnId="{DDDF8760-1D2F-4C61-AAA9-1E8EACD28F45}">
      <dgm:prSet/>
      <dgm:spPr/>
      <dgm:t>
        <a:bodyPr/>
        <a:lstStyle/>
        <a:p>
          <a:endParaRPr lang="pt-PT"/>
        </a:p>
      </dgm:t>
    </dgm:pt>
    <dgm:pt modelId="{1F01A752-664E-42F0-BA56-9BB5054C6B48}">
      <dgm:prSet phldrT="[Texto]"/>
      <dgm:spPr/>
      <dgm:t>
        <a:bodyPr/>
        <a:lstStyle/>
        <a:p>
          <a:r>
            <a:rPr lang="en-GB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rPr>
            <a:t>MCPA, 2,4 – D, diuron </a:t>
          </a:r>
          <a:r>
            <a:rPr lang="en-GB" b="0" i="0" u="none" strike="noStrike" cap="none" dirty="0" err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rPr>
            <a:t>ou</a:t>
          </a:r>
          <a:r>
            <a:rPr lang="en-GB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rPr>
            <a:t> outros </a:t>
          </a:r>
          <a:r>
            <a:rPr lang="en-GB" b="0" i="0" u="none" strike="noStrike" cap="none" dirty="0" err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rPr>
            <a:t>pesticidas</a:t>
          </a:r>
          <a:r>
            <a:rPr lang="en-GB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rPr>
            <a:t> de interesse </a:t>
          </a:r>
          <a:r>
            <a:rPr lang="en-GB" b="0" i="0" u="none" strike="noStrike" cap="none" dirty="0" err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rPr>
            <a:t>na</a:t>
          </a:r>
          <a:r>
            <a:rPr lang="en-GB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rPr>
            <a:t> </a:t>
          </a:r>
          <a:r>
            <a:rPr lang="en-GB" b="0" i="0" u="none" strike="noStrike" cap="none" dirty="0" err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rPr>
            <a:t>região</a:t>
          </a:r>
          <a:endParaRPr lang="pt-PT" dirty="0"/>
        </a:p>
      </dgm:t>
    </dgm:pt>
    <dgm:pt modelId="{758BAECA-C060-4E04-8529-C12F634AE501}" type="parTrans" cxnId="{C85D28D8-B08B-4884-9C1B-DF8F598C87BF}">
      <dgm:prSet/>
      <dgm:spPr/>
      <dgm:t>
        <a:bodyPr/>
        <a:lstStyle/>
        <a:p>
          <a:endParaRPr lang="pt-PT"/>
        </a:p>
      </dgm:t>
    </dgm:pt>
    <dgm:pt modelId="{41FF5302-6842-4AC9-902A-93C9C63B881D}" type="sibTrans" cxnId="{C85D28D8-B08B-4884-9C1B-DF8F598C87BF}">
      <dgm:prSet/>
      <dgm:spPr/>
      <dgm:t>
        <a:bodyPr/>
        <a:lstStyle/>
        <a:p>
          <a:endParaRPr lang="pt-PT"/>
        </a:p>
      </dgm:t>
    </dgm:pt>
    <dgm:pt modelId="{14C6119D-FF69-4737-8749-E5EE4F80D49B}">
      <dgm:prSet phldrT="[Texto]"/>
      <dgm:spPr/>
      <dgm:t>
        <a:bodyPr/>
        <a:lstStyle/>
        <a:p>
          <a:r>
            <a:rPr lang="pt-PT" dirty="0"/>
            <a:t>Ensaio de remoção de pesticidas com os CA que apresentarem maiores volumes, principalmente em CA preparados por ativação </a:t>
          </a:r>
          <a:r>
            <a:rPr lang="pt-PT" dirty="0" err="1"/>
            <a:t>quimica</a:t>
          </a:r>
          <a:endParaRPr lang="pt-PT" dirty="0"/>
        </a:p>
      </dgm:t>
    </dgm:pt>
    <dgm:pt modelId="{7367F9F4-CB35-4140-B146-62874E895D57}" type="parTrans" cxnId="{B7AE5A01-32EF-4A19-8C7B-D8ADEF5AF25C}">
      <dgm:prSet/>
      <dgm:spPr/>
      <dgm:t>
        <a:bodyPr/>
        <a:lstStyle/>
        <a:p>
          <a:endParaRPr lang="pt-PT"/>
        </a:p>
      </dgm:t>
    </dgm:pt>
    <dgm:pt modelId="{BE1D3684-E965-4260-9CF6-0DC0B3E67A6D}" type="sibTrans" cxnId="{B7AE5A01-32EF-4A19-8C7B-D8ADEF5AF25C}">
      <dgm:prSet/>
      <dgm:spPr/>
      <dgm:t>
        <a:bodyPr/>
        <a:lstStyle/>
        <a:p>
          <a:endParaRPr lang="pt-PT"/>
        </a:p>
      </dgm:t>
    </dgm:pt>
    <dgm:pt modelId="{AB26A09E-3B43-4AE8-9E01-B264EB38B5A5}">
      <dgm:prSet phldrT="[Texto]"/>
      <dgm:spPr/>
      <dgm:t>
        <a:bodyPr/>
        <a:lstStyle/>
        <a:p>
          <a:pPr>
            <a:buClr>
              <a:srgbClr val="000000"/>
            </a:buClr>
            <a:buSzPts val="1800"/>
            <a:buFont typeface="Calibri"/>
            <a:buNone/>
          </a:pPr>
          <a:r>
            <a:rPr lang="pt-PT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rPr>
            <a:t>Sugestões de aplicação dos vários CA produzidos: Remoção de poluentes da fase liquida, captura e armazenamento de gases tóxicos</a:t>
          </a:r>
          <a:endParaRPr lang="pt-PT" dirty="0"/>
        </a:p>
      </dgm:t>
    </dgm:pt>
    <dgm:pt modelId="{E9228D43-7F41-437D-BFFD-F6EE3011E7EC}" type="parTrans" cxnId="{CF556963-0F96-4B93-AEE8-CFFC486ABE69}">
      <dgm:prSet/>
      <dgm:spPr/>
      <dgm:t>
        <a:bodyPr/>
        <a:lstStyle/>
        <a:p>
          <a:endParaRPr lang="pt-PT"/>
        </a:p>
      </dgm:t>
    </dgm:pt>
    <dgm:pt modelId="{8B86B2AC-314C-4B2C-AD25-11E77E280440}" type="sibTrans" cxnId="{CF556963-0F96-4B93-AEE8-CFFC486ABE69}">
      <dgm:prSet/>
      <dgm:spPr/>
      <dgm:t>
        <a:bodyPr/>
        <a:lstStyle/>
        <a:p>
          <a:endParaRPr lang="pt-PT"/>
        </a:p>
      </dgm:t>
    </dgm:pt>
    <dgm:pt modelId="{D11C7C00-E921-484C-AF89-F862F193E14E}" type="pres">
      <dgm:prSet presAssocID="{F9142BB1-CAD2-4437-8AA6-51D0750EE6B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PT"/>
        </a:p>
      </dgm:t>
    </dgm:pt>
    <dgm:pt modelId="{17B7D2BA-BF35-4238-8EE3-98660293BF7E}" type="pres">
      <dgm:prSet presAssocID="{657A5609-16F1-4476-996E-61892F0B6402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93E12844-2E68-41C9-8D53-5D72EC0EFE92}" type="pres">
      <dgm:prSet presAssocID="{73D8D8A9-DA73-4902-94C3-9FD7B0151396}" presName="spacer" presStyleCnt="0"/>
      <dgm:spPr/>
    </dgm:pt>
    <dgm:pt modelId="{6C098B88-DDA2-412F-89C9-936E033930D0}" type="pres">
      <dgm:prSet presAssocID="{3FEB86C6-1F5F-445B-AC23-99ABA6679151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4D854632-624A-4175-B71C-78F029D48B2D}" type="pres">
      <dgm:prSet presAssocID="{DACBE751-695C-4B2D-8E94-AAA2F0141B7A}" presName="spacer" presStyleCnt="0"/>
      <dgm:spPr/>
    </dgm:pt>
    <dgm:pt modelId="{C47A71C2-46F4-4E0B-824E-84971B5041EB}" type="pres">
      <dgm:prSet presAssocID="{B779C88D-310F-4212-8DED-23FA782FEA98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02ED2B96-E521-45B1-AF23-DEF2320A1DA1}" type="pres">
      <dgm:prSet presAssocID="{89084591-4035-4076-8711-E7DD0CB054D5}" presName="spacer" presStyleCnt="0"/>
      <dgm:spPr/>
    </dgm:pt>
    <dgm:pt modelId="{7331A75B-417D-408A-9855-EC233246F816}" type="pres">
      <dgm:prSet presAssocID="{14C6119D-FF69-4737-8749-E5EE4F80D49B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6594D39E-1748-4BD2-9007-47051786A8D4}" type="pres">
      <dgm:prSet presAssocID="{14C6119D-FF69-4737-8749-E5EE4F80D49B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05C27378-0C58-4B34-9901-13A058981D1E}" type="pres">
      <dgm:prSet presAssocID="{AB26A09E-3B43-4AE8-9E01-B264EB38B5A5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pt-PT"/>
        </a:p>
      </dgm:t>
    </dgm:pt>
  </dgm:ptLst>
  <dgm:cxnLst>
    <dgm:cxn modelId="{0A77C2D1-7166-494B-B5FF-3541AA1D5DE6}" type="presOf" srcId="{AB26A09E-3B43-4AE8-9E01-B264EB38B5A5}" destId="{05C27378-0C58-4B34-9901-13A058981D1E}" srcOrd="0" destOrd="0" presId="urn:microsoft.com/office/officeart/2005/8/layout/vList2"/>
    <dgm:cxn modelId="{531280CD-C211-420B-8213-FEAF55089E45}" type="presOf" srcId="{B779C88D-310F-4212-8DED-23FA782FEA98}" destId="{C47A71C2-46F4-4E0B-824E-84971B5041EB}" srcOrd="0" destOrd="0" presId="urn:microsoft.com/office/officeart/2005/8/layout/vList2"/>
    <dgm:cxn modelId="{0336D56C-9C65-41C6-BCFF-6A86F62ABDE6}" type="presOf" srcId="{3FEB86C6-1F5F-445B-AC23-99ABA6679151}" destId="{6C098B88-DDA2-412F-89C9-936E033930D0}" srcOrd="0" destOrd="0" presId="urn:microsoft.com/office/officeart/2005/8/layout/vList2"/>
    <dgm:cxn modelId="{B83A4868-5D4A-4475-89C8-D02F087C7604}" type="presOf" srcId="{14C6119D-FF69-4737-8749-E5EE4F80D49B}" destId="{7331A75B-417D-408A-9855-EC233246F816}" srcOrd="0" destOrd="0" presId="urn:microsoft.com/office/officeart/2005/8/layout/vList2"/>
    <dgm:cxn modelId="{24BE31C6-B991-4176-A650-07EBE13AD0DB}" srcId="{F9142BB1-CAD2-4437-8AA6-51D0750EE6B4}" destId="{657A5609-16F1-4476-996E-61892F0B6402}" srcOrd="0" destOrd="0" parTransId="{9F7AD118-175B-4389-95B3-638A992D14BE}" sibTransId="{73D8D8A9-DA73-4902-94C3-9FD7B0151396}"/>
    <dgm:cxn modelId="{387E86BB-5075-4D4A-ACD5-4653440D2086}" type="presOf" srcId="{657A5609-16F1-4476-996E-61892F0B6402}" destId="{17B7D2BA-BF35-4238-8EE3-98660293BF7E}" srcOrd="0" destOrd="0" presId="urn:microsoft.com/office/officeart/2005/8/layout/vList2"/>
    <dgm:cxn modelId="{3B1D3562-FEF0-44F3-9E96-25157510C7C7}" srcId="{F9142BB1-CAD2-4437-8AA6-51D0750EE6B4}" destId="{3FEB86C6-1F5F-445B-AC23-99ABA6679151}" srcOrd="1" destOrd="0" parTransId="{AED67842-D65E-4872-A717-3334CDF66781}" sibTransId="{DACBE751-695C-4B2D-8E94-AAA2F0141B7A}"/>
    <dgm:cxn modelId="{DDDF8760-1D2F-4C61-AAA9-1E8EACD28F45}" srcId="{F9142BB1-CAD2-4437-8AA6-51D0750EE6B4}" destId="{B779C88D-310F-4212-8DED-23FA782FEA98}" srcOrd="2" destOrd="0" parTransId="{3FFC560D-AA5F-45C1-A2DB-1B2A05597DC9}" sibTransId="{89084591-4035-4076-8711-E7DD0CB054D5}"/>
    <dgm:cxn modelId="{C85D28D8-B08B-4884-9C1B-DF8F598C87BF}" srcId="{14C6119D-FF69-4737-8749-E5EE4F80D49B}" destId="{1F01A752-664E-42F0-BA56-9BB5054C6B48}" srcOrd="0" destOrd="0" parTransId="{758BAECA-C060-4E04-8529-C12F634AE501}" sibTransId="{41FF5302-6842-4AC9-902A-93C9C63B881D}"/>
    <dgm:cxn modelId="{F5A41A32-F8C4-4990-9B75-26B88B39F6A6}" type="presOf" srcId="{F9142BB1-CAD2-4437-8AA6-51D0750EE6B4}" destId="{D11C7C00-E921-484C-AF89-F862F193E14E}" srcOrd="0" destOrd="0" presId="urn:microsoft.com/office/officeart/2005/8/layout/vList2"/>
    <dgm:cxn modelId="{CF556963-0F96-4B93-AEE8-CFFC486ABE69}" srcId="{F9142BB1-CAD2-4437-8AA6-51D0750EE6B4}" destId="{AB26A09E-3B43-4AE8-9E01-B264EB38B5A5}" srcOrd="4" destOrd="0" parTransId="{E9228D43-7F41-437D-BFFD-F6EE3011E7EC}" sibTransId="{8B86B2AC-314C-4B2C-AD25-11E77E280440}"/>
    <dgm:cxn modelId="{81A7B7A9-472F-4208-BC8D-BD2E62A927CE}" type="presOf" srcId="{1F01A752-664E-42F0-BA56-9BB5054C6B48}" destId="{6594D39E-1748-4BD2-9007-47051786A8D4}" srcOrd="0" destOrd="0" presId="urn:microsoft.com/office/officeart/2005/8/layout/vList2"/>
    <dgm:cxn modelId="{B7AE5A01-32EF-4A19-8C7B-D8ADEF5AF25C}" srcId="{F9142BB1-CAD2-4437-8AA6-51D0750EE6B4}" destId="{14C6119D-FF69-4737-8749-E5EE4F80D49B}" srcOrd="3" destOrd="0" parTransId="{7367F9F4-CB35-4140-B146-62874E895D57}" sibTransId="{BE1D3684-E965-4260-9CF6-0DC0B3E67A6D}"/>
    <dgm:cxn modelId="{8CCBDB51-49D9-44C9-BBD8-3F0CD07A773C}" type="presParOf" srcId="{D11C7C00-E921-484C-AF89-F862F193E14E}" destId="{17B7D2BA-BF35-4238-8EE3-98660293BF7E}" srcOrd="0" destOrd="0" presId="urn:microsoft.com/office/officeart/2005/8/layout/vList2"/>
    <dgm:cxn modelId="{895ED6DA-0641-4D19-9C75-46E415B89849}" type="presParOf" srcId="{D11C7C00-E921-484C-AF89-F862F193E14E}" destId="{93E12844-2E68-41C9-8D53-5D72EC0EFE92}" srcOrd="1" destOrd="0" presId="urn:microsoft.com/office/officeart/2005/8/layout/vList2"/>
    <dgm:cxn modelId="{F171E91B-FC8C-4624-B593-9FAEEF7B74EF}" type="presParOf" srcId="{D11C7C00-E921-484C-AF89-F862F193E14E}" destId="{6C098B88-DDA2-412F-89C9-936E033930D0}" srcOrd="2" destOrd="0" presId="urn:microsoft.com/office/officeart/2005/8/layout/vList2"/>
    <dgm:cxn modelId="{083E0898-4206-4D67-B979-AB14357DAA39}" type="presParOf" srcId="{D11C7C00-E921-484C-AF89-F862F193E14E}" destId="{4D854632-624A-4175-B71C-78F029D48B2D}" srcOrd="3" destOrd="0" presId="urn:microsoft.com/office/officeart/2005/8/layout/vList2"/>
    <dgm:cxn modelId="{2B2DC5B4-66C8-402F-8CB1-06E38106BF02}" type="presParOf" srcId="{D11C7C00-E921-484C-AF89-F862F193E14E}" destId="{C47A71C2-46F4-4E0B-824E-84971B5041EB}" srcOrd="4" destOrd="0" presId="urn:microsoft.com/office/officeart/2005/8/layout/vList2"/>
    <dgm:cxn modelId="{03B1692B-D74B-42E4-BE9A-0CFCDA877C01}" type="presParOf" srcId="{D11C7C00-E921-484C-AF89-F862F193E14E}" destId="{02ED2B96-E521-45B1-AF23-DEF2320A1DA1}" srcOrd="5" destOrd="0" presId="urn:microsoft.com/office/officeart/2005/8/layout/vList2"/>
    <dgm:cxn modelId="{CD8CE79A-7F5F-429C-811E-6508839231F7}" type="presParOf" srcId="{D11C7C00-E921-484C-AF89-F862F193E14E}" destId="{7331A75B-417D-408A-9855-EC233246F816}" srcOrd="6" destOrd="0" presId="urn:microsoft.com/office/officeart/2005/8/layout/vList2"/>
    <dgm:cxn modelId="{CEF03FAC-D5A8-43D8-8493-4CAE9813D869}" type="presParOf" srcId="{D11C7C00-E921-484C-AF89-F862F193E14E}" destId="{6594D39E-1748-4BD2-9007-47051786A8D4}" srcOrd="7" destOrd="0" presId="urn:microsoft.com/office/officeart/2005/8/layout/vList2"/>
    <dgm:cxn modelId="{EA0C1CE2-C770-4552-9E1E-58C0BE5D56FA}" type="presParOf" srcId="{D11C7C00-E921-484C-AF89-F862F193E14E}" destId="{05C27378-0C58-4B34-9901-13A058981D1E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56CBFFF-C675-4FB8-B969-0FD544950212}" type="doc">
      <dgm:prSet loTypeId="urn:microsoft.com/office/officeart/2005/8/layout/vList4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pt-PT"/>
        </a:p>
      </dgm:t>
    </dgm:pt>
    <dgm:pt modelId="{FA41157B-DA90-457A-AA70-90DBB337D90B}">
      <dgm:prSet phldrT="[Texto]"/>
      <dgm:spPr/>
      <dgm:t>
        <a:bodyPr/>
        <a:lstStyle/>
        <a:p>
          <a:r>
            <a:rPr lang="pt-PT" dirty="0"/>
            <a:t>Este projeto consiste na concretização de uma </a:t>
          </a:r>
          <a:r>
            <a:rPr lang="pt-PT" b="1" dirty="0"/>
            <a:t>solução que integra os princípios da EC na cadeia de valor dos plásticos, com a valorização de resíduos de plásticos (plástico agrícola, plásticos descartáveis e CDR) através da produção de carvões ativados</a:t>
          </a:r>
          <a:r>
            <a:rPr lang="pt-PT" dirty="0"/>
            <a:t>. O carvão ativado é um material com uma capacidade extraordinária, neste caso em particular, para captar seletivamente líquidos ou impurezas no seu interior, tendo um elevado poder de clarificação e purificação de líquidos. </a:t>
          </a:r>
        </a:p>
      </dgm:t>
    </dgm:pt>
    <dgm:pt modelId="{CD4A9A5F-0EA1-49F3-BAE3-F2F69FF3B998}" type="parTrans" cxnId="{3DEB1023-572D-43BE-BABC-F8D08E1C0BD2}">
      <dgm:prSet/>
      <dgm:spPr/>
      <dgm:t>
        <a:bodyPr/>
        <a:lstStyle/>
        <a:p>
          <a:endParaRPr lang="pt-PT"/>
        </a:p>
      </dgm:t>
    </dgm:pt>
    <dgm:pt modelId="{913D8244-6645-4656-9280-A5C76ADBB8CB}" type="sibTrans" cxnId="{3DEB1023-572D-43BE-BABC-F8D08E1C0BD2}">
      <dgm:prSet/>
      <dgm:spPr/>
      <dgm:t>
        <a:bodyPr/>
        <a:lstStyle/>
        <a:p>
          <a:endParaRPr lang="pt-PT"/>
        </a:p>
      </dgm:t>
    </dgm:pt>
    <dgm:pt modelId="{62F9A647-B599-4F07-8979-AE14A5130451}">
      <dgm:prSet phldrT="[Texto]"/>
      <dgm:spPr/>
      <dgm:t>
        <a:bodyPr/>
        <a:lstStyle/>
        <a:p>
          <a:r>
            <a:rPr lang="pt-PT" dirty="0"/>
            <a:t>A produção destes materiais adsorventes vai ser efetuada, a diferentes temperaturas e com recurso a diferentes agentes de ativação, como o vapor de água, dióxido de carbono, ar, entre outros. Os materiais obtidos serão caracterizados por diversas técnicas para obter a sua caraterização textural, nomeadamente a sua estrutura porosa e  caracterização química, em particular os grupos funcionais presentes na superfície. Após a caracterização, amostras selecionadas serão testadas na remoção de compostos característicos ou similares dos que normalmente surgem nos efluentes líquidos industriais, em particular no domínio agrícola.</a:t>
          </a:r>
        </a:p>
      </dgm:t>
    </dgm:pt>
    <dgm:pt modelId="{309147FB-BBD2-4CDA-AA46-4FC37ABE94FE}" type="parTrans" cxnId="{962E5814-DD22-455A-9DFD-EC632467CD12}">
      <dgm:prSet/>
      <dgm:spPr/>
      <dgm:t>
        <a:bodyPr/>
        <a:lstStyle/>
        <a:p>
          <a:endParaRPr lang="pt-PT"/>
        </a:p>
      </dgm:t>
    </dgm:pt>
    <dgm:pt modelId="{FF429603-96C7-49B1-89E0-ED2D809EEC1C}" type="sibTrans" cxnId="{962E5814-DD22-455A-9DFD-EC632467CD12}">
      <dgm:prSet/>
      <dgm:spPr/>
      <dgm:t>
        <a:bodyPr/>
        <a:lstStyle/>
        <a:p>
          <a:endParaRPr lang="pt-PT"/>
        </a:p>
      </dgm:t>
    </dgm:pt>
    <dgm:pt modelId="{4F5E4AE0-565A-4FD8-82C3-26678570B554}" type="pres">
      <dgm:prSet presAssocID="{056CBFFF-C675-4FB8-B969-0FD544950212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PT"/>
        </a:p>
      </dgm:t>
    </dgm:pt>
    <dgm:pt modelId="{F8747CF4-C361-4DC6-A167-43964CA4CEB4}" type="pres">
      <dgm:prSet presAssocID="{FA41157B-DA90-457A-AA70-90DBB337D90B}" presName="comp" presStyleCnt="0"/>
      <dgm:spPr/>
    </dgm:pt>
    <dgm:pt modelId="{6BE166A6-AED6-4B23-8113-BABB323475DD}" type="pres">
      <dgm:prSet presAssocID="{FA41157B-DA90-457A-AA70-90DBB337D90B}" presName="box" presStyleLbl="node1" presStyleIdx="0" presStyleCnt="2" custLinFactNeighborX="0"/>
      <dgm:spPr/>
      <dgm:t>
        <a:bodyPr/>
        <a:lstStyle/>
        <a:p>
          <a:endParaRPr lang="pt-PT"/>
        </a:p>
      </dgm:t>
    </dgm:pt>
    <dgm:pt modelId="{DAA08052-1C28-4754-B10D-B7A1C04F4C43}" type="pres">
      <dgm:prSet presAssocID="{FA41157B-DA90-457A-AA70-90DBB337D90B}" presName="img" presStyleLbl="fgImgPlace1" presStyleIdx="0" presStyleCnt="2" custLinFactNeighborX="-1730" custLinFactNeighborY="136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</dgm:spPr>
      <dgm:t>
        <a:bodyPr/>
        <a:lstStyle/>
        <a:p>
          <a:endParaRPr lang="pt-PT"/>
        </a:p>
      </dgm:t>
    </dgm:pt>
    <dgm:pt modelId="{73ACD8A0-8244-423D-9876-60D3EE1BEC40}" type="pres">
      <dgm:prSet presAssocID="{FA41157B-DA90-457A-AA70-90DBB337D90B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C4AB5E07-6992-4B21-8C23-55BCD5EE590F}" type="pres">
      <dgm:prSet presAssocID="{913D8244-6645-4656-9280-A5C76ADBB8CB}" presName="spacer" presStyleCnt="0"/>
      <dgm:spPr/>
    </dgm:pt>
    <dgm:pt modelId="{606162C2-5503-40E6-AB44-79EBBCDA8CCD}" type="pres">
      <dgm:prSet presAssocID="{62F9A647-B599-4F07-8979-AE14A5130451}" presName="comp" presStyleCnt="0"/>
      <dgm:spPr/>
    </dgm:pt>
    <dgm:pt modelId="{2B1E8176-EE13-4282-AE40-8DE6927F69C0}" type="pres">
      <dgm:prSet presAssocID="{62F9A647-B599-4F07-8979-AE14A5130451}" presName="box" presStyleLbl="node1" presStyleIdx="1" presStyleCnt="2"/>
      <dgm:spPr/>
      <dgm:t>
        <a:bodyPr/>
        <a:lstStyle/>
        <a:p>
          <a:endParaRPr lang="pt-PT"/>
        </a:p>
      </dgm:t>
    </dgm:pt>
    <dgm:pt modelId="{4ADF3818-EEF6-4B5F-A0B5-BCEC739BFBAB}" type="pres">
      <dgm:prSet presAssocID="{62F9A647-B599-4F07-8979-AE14A5130451}" presName="img" presStyleLbl="fgImgPlace1" presStyleIdx="1" presStyleCnt="2" custLinFactNeighborX="-3460" custLinFactNeighborY="-204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5000" r="-45000"/>
          </a:stretch>
        </a:blipFill>
      </dgm:spPr>
      <dgm:t>
        <a:bodyPr/>
        <a:lstStyle/>
        <a:p>
          <a:endParaRPr lang="pt-PT"/>
        </a:p>
      </dgm:t>
    </dgm:pt>
    <dgm:pt modelId="{E5F4F897-A8E7-4B63-A149-7855DE1D7C36}" type="pres">
      <dgm:prSet presAssocID="{62F9A647-B599-4F07-8979-AE14A5130451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</dgm:ptLst>
  <dgm:cxnLst>
    <dgm:cxn modelId="{5EA2434A-8514-4E0F-AAA2-F9A1DFF63ED0}" type="presOf" srcId="{FA41157B-DA90-457A-AA70-90DBB337D90B}" destId="{73ACD8A0-8244-423D-9876-60D3EE1BEC40}" srcOrd="1" destOrd="0" presId="urn:microsoft.com/office/officeart/2005/8/layout/vList4"/>
    <dgm:cxn modelId="{83C0C1FE-CD36-4823-B9F8-9B29AED2F6FD}" type="presOf" srcId="{62F9A647-B599-4F07-8979-AE14A5130451}" destId="{2B1E8176-EE13-4282-AE40-8DE6927F69C0}" srcOrd="0" destOrd="0" presId="urn:microsoft.com/office/officeart/2005/8/layout/vList4"/>
    <dgm:cxn modelId="{3DEB1023-572D-43BE-BABC-F8D08E1C0BD2}" srcId="{056CBFFF-C675-4FB8-B969-0FD544950212}" destId="{FA41157B-DA90-457A-AA70-90DBB337D90B}" srcOrd="0" destOrd="0" parTransId="{CD4A9A5F-0EA1-49F3-BAE3-F2F69FF3B998}" sibTransId="{913D8244-6645-4656-9280-A5C76ADBB8CB}"/>
    <dgm:cxn modelId="{473C879B-5139-4F1A-9E43-5E9DF1AA8E64}" type="presOf" srcId="{62F9A647-B599-4F07-8979-AE14A5130451}" destId="{E5F4F897-A8E7-4B63-A149-7855DE1D7C36}" srcOrd="1" destOrd="0" presId="urn:microsoft.com/office/officeart/2005/8/layout/vList4"/>
    <dgm:cxn modelId="{962E5814-DD22-455A-9DFD-EC632467CD12}" srcId="{056CBFFF-C675-4FB8-B969-0FD544950212}" destId="{62F9A647-B599-4F07-8979-AE14A5130451}" srcOrd="1" destOrd="0" parTransId="{309147FB-BBD2-4CDA-AA46-4FC37ABE94FE}" sibTransId="{FF429603-96C7-49B1-89E0-ED2D809EEC1C}"/>
    <dgm:cxn modelId="{FBAB362D-057E-4814-9616-D1AFE1C1E856}" type="presOf" srcId="{FA41157B-DA90-457A-AA70-90DBB337D90B}" destId="{6BE166A6-AED6-4B23-8113-BABB323475DD}" srcOrd="0" destOrd="0" presId="urn:microsoft.com/office/officeart/2005/8/layout/vList4"/>
    <dgm:cxn modelId="{0603B95F-0AB2-4A47-8FCD-C31508D2A5DD}" type="presOf" srcId="{056CBFFF-C675-4FB8-B969-0FD544950212}" destId="{4F5E4AE0-565A-4FD8-82C3-26678570B554}" srcOrd="0" destOrd="0" presId="urn:microsoft.com/office/officeart/2005/8/layout/vList4"/>
    <dgm:cxn modelId="{C2308FC0-B9D8-4441-BD26-9990AC67B6BD}" type="presParOf" srcId="{4F5E4AE0-565A-4FD8-82C3-26678570B554}" destId="{F8747CF4-C361-4DC6-A167-43964CA4CEB4}" srcOrd="0" destOrd="0" presId="urn:microsoft.com/office/officeart/2005/8/layout/vList4"/>
    <dgm:cxn modelId="{4564E6EA-1DB6-47B1-B959-A0C04CFCFCD9}" type="presParOf" srcId="{F8747CF4-C361-4DC6-A167-43964CA4CEB4}" destId="{6BE166A6-AED6-4B23-8113-BABB323475DD}" srcOrd="0" destOrd="0" presId="urn:microsoft.com/office/officeart/2005/8/layout/vList4"/>
    <dgm:cxn modelId="{5ACA429E-C9B6-4649-8FD7-9D095B4B5A32}" type="presParOf" srcId="{F8747CF4-C361-4DC6-A167-43964CA4CEB4}" destId="{DAA08052-1C28-4754-B10D-B7A1C04F4C43}" srcOrd="1" destOrd="0" presId="urn:microsoft.com/office/officeart/2005/8/layout/vList4"/>
    <dgm:cxn modelId="{66F3D660-7193-4A3C-8DD6-DCD02A5E97D8}" type="presParOf" srcId="{F8747CF4-C361-4DC6-A167-43964CA4CEB4}" destId="{73ACD8A0-8244-423D-9876-60D3EE1BEC40}" srcOrd="2" destOrd="0" presId="urn:microsoft.com/office/officeart/2005/8/layout/vList4"/>
    <dgm:cxn modelId="{BBC1C3F8-55B2-4C10-84DD-73C2B8B8F27A}" type="presParOf" srcId="{4F5E4AE0-565A-4FD8-82C3-26678570B554}" destId="{C4AB5E07-6992-4B21-8C23-55BCD5EE590F}" srcOrd="1" destOrd="0" presId="urn:microsoft.com/office/officeart/2005/8/layout/vList4"/>
    <dgm:cxn modelId="{9B8281E1-BAF6-41AA-8E90-A15EB872BB7E}" type="presParOf" srcId="{4F5E4AE0-565A-4FD8-82C3-26678570B554}" destId="{606162C2-5503-40E6-AB44-79EBBCDA8CCD}" srcOrd="2" destOrd="0" presId="urn:microsoft.com/office/officeart/2005/8/layout/vList4"/>
    <dgm:cxn modelId="{144E6779-38F2-4E4F-9755-C287BB5676CE}" type="presParOf" srcId="{606162C2-5503-40E6-AB44-79EBBCDA8CCD}" destId="{2B1E8176-EE13-4282-AE40-8DE6927F69C0}" srcOrd="0" destOrd="0" presId="urn:microsoft.com/office/officeart/2005/8/layout/vList4"/>
    <dgm:cxn modelId="{F2AC61F1-DD57-4BB7-BDA5-A9772835D22D}" type="presParOf" srcId="{606162C2-5503-40E6-AB44-79EBBCDA8CCD}" destId="{4ADF3818-EEF6-4B5F-A0B5-BCEC739BFBAB}" srcOrd="1" destOrd="0" presId="urn:microsoft.com/office/officeart/2005/8/layout/vList4"/>
    <dgm:cxn modelId="{588942B7-122C-4CF9-BA85-AB2C4CEFA2CE}" type="presParOf" srcId="{606162C2-5503-40E6-AB44-79EBBCDA8CCD}" destId="{E5F4F897-A8E7-4B63-A149-7855DE1D7C36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7E176D1-7F3A-4CDC-B6A6-590F043E29D8}" type="doc">
      <dgm:prSet loTypeId="urn:microsoft.com/office/officeart/2008/layout/VerticalCurvedLis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pt-PT"/>
        </a:p>
      </dgm:t>
    </dgm:pt>
    <dgm:pt modelId="{62061392-BF5A-4860-B912-6A6561505D55}">
      <dgm:prSet phldrT="[Texto]" custT="1"/>
      <dgm:spPr/>
      <dgm:t>
        <a:bodyPr/>
        <a:lstStyle/>
        <a:p>
          <a:r>
            <a:rPr lang="pt-PT" sz="1400" b="1" dirty="0"/>
            <a:t>Desenvolver uma solução de produto </a:t>
          </a:r>
          <a:r>
            <a:rPr lang="pt-PT" sz="1400" dirty="0"/>
            <a:t>(carvão ativado) obtido a partir de matérias-primas secundárias plásticas (plástico agrícola, plásticos descartáveis e CDR), potenciando a sua transformação em produtos de maior valor acrescentado.</a:t>
          </a:r>
        </a:p>
      </dgm:t>
    </dgm:pt>
    <dgm:pt modelId="{829C4B5D-DDC2-4C53-9B07-B8FEA9C3948C}" type="parTrans" cxnId="{65CBE528-6FE9-45F6-B944-BAF706620B8E}">
      <dgm:prSet/>
      <dgm:spPr/>
      <dgm:t>
        <a:bodyPr/>
        <a:lstStyle/>
        <a:p>
          <a:endParaRPr lang="pt-PT"/>
        </a:p>
      </dgm:t>
    </dgm:pt>
    <dgm:pt modelId="{37F451AE-D207-4484-89F3-A19924C546F2}" type="sibTrans" cxnId="{65CBE528-6FE9-45F6-B944-BAF706620B8E}">
      <dgm:prSet/>
      <dgm:spPr/>
      <dgm:t>
        <a:bodyPr/>
        <a:lstStyle/>
        <a:p>
          <a:endParaRPr lang="pt-PT"/>
        </a:p>
      </dgm:t>
    </dgm:pt>
    <dgm:pt modelId="{F1890E14-77DD-4133-9330-87CDC3B08764}">
      <dgm:prSet phldrT="[Texto]" custT="1"/>
      <dgm:spPr/>
      <dgm:t>
        <a:bodyPr/>
        <a:lstStyle/>
        <a:p>
          <a:r>
            <a:rPr lang="pt-PT" sz="1400" b="1" dirty="0"/>
            <a:t>Redução da quantidade de plásticos rejeitados</a:t>
          </a:r>
          <a:r>
            <a:rPr lang="pt-PT" sz="1400" dirty="0"/>
            <a:t> após utilização na agricultura e nos RU, através da sensibilização dos intervenientes.</a:t>
          </a:r>
        </a:p>
      </dgm:t>
    </dgm:pt>
    <dgm:pt modelId="{EEB4F857-6ED9-4F31-AA2E-B8EB4F63FB02}" type="parTrans" cxnId="{F2D3A706-7994-4336-8DCC-7E7D0D03E228}">
      <dgm:prSet/>
      <dgm:spPr/>
      <dgm:t>
        <a:bodyPr/>
        <a:lstStyle/>
        <a:p>
          <a:endParaRPr lang="pt-PT"/>
        </a:p>
      </dgm:t>
    </dgm:pt>
    <dgm:pt modelId="{C83B403F-3AE2-4EEE-825D-98A1F277A2FC}" type="sibTrans" cxnId="{F2D3A706-7994-4336-8DCC-7E7D0D03E228}">
      <dgm:prSet/>
      <dgm:spPr/>
      <dgm:t>
        <a:bodyPr/>
        <a:lstStyle/>
        <a:p>
          <a:endParaRPr lang="pt-PT"/>
        </a:p>
      </dgm:t>
    </dgm:pt>
    <dgm:pt modelId="{DB74350C-9127-4886-BB96-FCEF22B78F1F}">
      <dgm:prSet phldrT="[Texto]" custT="1"/>
      <dgm:spPr/>
      <dgm:t>
        <a:bodyPr/>
        <a:lstStyle/>
        <a:p>
          <a:r>
            <a:rPr lang="pt-PT" sz="1400" b="1" dirty="0"/>
            <a:t>Reutilização dos plásticos </a:t>
          </a:r>
          <a:r>
            <a:rPr lang="pt-PT" sz="1400" dirty="0"/>
            <a:t>provenientes da agricultura, dos plásticos descartáveis e dos </a:t>
          </a:r>
          <a:r>
            <a:rPr lang="pt-PT" sz="1400" dirty="0" err="1"/>
            <a:t>CDRs</a:t>
          </a:r>
          <a:r>
            <a:rPr lang="pt-PT" sz="1400" dirty="0"/>
            <a:t> para a produção de materiais com valor acrescentado, os carvões ativados.</a:t>
          </a:r>
        </a:p>
      </dgm:t>
    </dgm:pt>
    <dgm:pt modelId="{14054344-5279-410D-B6BC-D9D1A2142237}" type="parTrans" cxnId="{6044191E-E32C-4033-8DF6-9084C3C5279C}">
      <dgm:prSet/>
      <dgm:spPr/>
      <dgm:t>
        <a:bodyPr/>
        <a:lstStyle/>
        <a:p>
          <a:endParaRPr lang="pt-PT"/>
        </a:p>
      </dgm:t>
    </dgm:pt>
    <dgm:pt modelId="{C12DFC89-3D59-4B9D-82D7-50F105B94B62}" type="sibTrans" cxnId="{6044191E-E32C-4033-8DF6-9084C3C5279C}">
      <dgm:prSet/>
      <dgm:spPr/>
      <dgm:t>
        <a:bodyPr/>
        <a:lstStyle/>
        <a:p>
          <a:endParaRPr lang="pt-PT"/>
        </a:p>
      </dgm:t>
    </dgm:pt>
    <dgm:pt modelId="{BF75372C-3C20-45A7-9456-8174DDFFC1F8}">
      <dgm:prSet phldrT="[Texto]" custT="1"/>
      <dgm:spPr/>
      <dgm:t>
        <a:bodyPr/>
        <a:lstStyle/>
        <a:p>
          <a:r>
            <a:rPr lang="pt-PT" sz="1400" b="1" dirty="0"/>
            <a:t>Possibilidade de aplicação dos carvões ativados na remoção de poluentes </a:t>
          </a:r>
          <a:r>
            <a:rPr lang="pt-PT" sz="1400" dirty="0"/>
            <a:t>orgânicos provenientes das fileiras industriais para que os critérios de descarga sejam observados.</a:t>
          </a:r>
        </a:p>
      </dgm:t>
    </dgm:pt>
    <dgm:pt modelId="{F44E0CD5-DAE9-420E-9AC5-4C610EFFA2D1}" type="parTrans" cxnId="{1538C6FD-C457-44DF-BBD2-CA34CE8085B7}">
      <dgm:prSet/>
      <dgm:spPr/>
      <dgm:t>
        <a:bodyPr/>
        <a:lstStyle/>
        <a:p>
          <a:endParaRPr lang="pt-PT"/>
        </a:p>
      </dgm:t>
    </dgm:pt>
    <dgm:pt modelId="{376E838F-C01B-4E98-A219-4C2F38EA0BDD}" type="sibTrans" cxnId="{1538C6FD-C457-44DF-BBD2-CA34CE8085B7}">
      <dgm:prSet/>
      <dgm:spPr/>
      <dgm:t>
        <a:bodyPr/>
        <a:lstStyle/>
        <a:p>
          <a:endParaRPr lang="pt-PT"/>
        </a:p>
      </dgm:t>
    </dgm:pt>
    <dgm:pt modelId="{A3F16EDC-3598-4340-BD8E-EBD6963F1022}">
      <dgm:prSet phldrT="[Texto]" custT="1"/>
      <dgm:spPr/>
      <dgm:t>
        <a:bodyPr/>
        <a:lstStyle/>
        <a:p>
          <a:r>
            <a:rPr lang="pt-PT" sz="1400" dirty="0"/>
            <a:t>A unidade a instalar na fase de projeto será uma </a:t>
          </a:r>
          <a:r>
            <a:rPr lang="pt-PT" sz="1400" b="1" dirty="0"/>
            <a:t>unidade experimental e demonstrativa,</a:t>
          </a:r>
          <a:r>
            <a:rPr lang="pt-PT" sz="1400" dirty="0"/>
            <a:t> que permitirá avaliar a sua transposição para uma situação futura de implementação de pequenas unidades móveis ou, em alternativa a localização do processo de transformação junto de empresas do setor dos resíduos.</a:t>
          </a:r>
        </a:p>
      </dgm:t>
    </dgm:pt>
    <dgm:pt modelId="{63D384B8-8E05-49AA-80BE-4AAD3DE8E0E6}" type="parTrans" cxnId="{9622ECE9-EEE5-4C13-9B51-D16CFA4CB43F}">
      <dgm:prSet/>
      <dgm:spPr/>
      <dgm:t>
        <a:bodyPr/>
        <a:lstStyle/>
        <a:p>
          <a:endParaRPr lang="pt-PT"/>
        </a:p>
      </dgm:t>
    </dgm:pt>
    <dgm:pt modelId="{23A7ADAE-9245-470F-9978-51E88EF8936D}" type="sibTrans" cxnId="{9622ECE9-EEE5-4C13-9B51-D16CFA4CB43F}">
      <dgm:prSet/>
      <dgm:spPr/>
      <dgm:t>
        <a:bodyPr/>
        <a:lstStyle/>
        <a:p>
          <a:endParaRPr lang="pt-PT"/>
        </a:p>
      </dgm:t>
    </dgm:pt>
    <dgm:pt modelId="{1861E9D1-B07F-4880-9C35-67ECF984324D}" type="pres">
      <dgm:prSet presAssocID="{F7E176D1-7F3A-4CDC-B6A6-590F043E29D8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pt-PT"/>
        </a:p>
      </dgm:t>
    </dgm:pt>
    <dgm:pt modelId="{03CE3494-BBAF-4828-A4E3-3FA856FD0083}" type="pres">
      <dgm:prSet presAssocID="{F7E176D1-7F3A-4CDC-B6A6-590F043E29D8}" presName="Name1" presStyleCnt="0"/>
      <dgm:spPr/>
    </dgm:pt>
    <dgm:pt modelId="{30AE0371-33E9-4AEA-BC30-D0AD699945CE}" type="pres">
      <dgm:prSet presAssocID="{F7E176D1-7F3A-4CDC-B6A6-590F043E29D8}" presName="cycle" presStyleCnt="0"/>
      <dgm:spPr/>
    </dgm:pt>
    <dgm:pt modelId="{476F4B9E-C09A-4175-89B1-5A2213CBBE32}" type="pres">
      <dgm:prSet presAssocID="{F7E176D1-7F3A-4CDC-B6A6-590F043E29D8}" presName="srcNode" presStyleLbl="node1" presStyleIdx="0" presStyleCnt="5"/>
      <dgm:spPr/>
    </dgm:pt>
    <dgm:pt modelId="{E59F27E9-248C-4C49-A274-42825E9E1819}" type="pres">
      <dgm:prSet presAssocID="{F7E176D1-7F3A-4CDC-B6A6-590F043E29D8}" presName="conn" presStyleLbl="parChTrans1D2" presStyleIdx="0" presStyleCnt="1"/>
      <dgm:spPr/>
      <dgm:t>
        <a:bodyPr/>
        <a:lstStyle/>
        <a:p>
          <a:endParaRPr lang="pt-PT"/>
        </a:p>
      </dgm:t>
    </dgm:pt>
    <dgm:pt modelId="{5FC3101C-4E19-4236-A13D-3CE2B639D237}" type="pres">
      <dgm:prSet presAssocID="{F7E176D1-7F3A-4CDC-B6A6-590F043E29D8}" presName="extraNode" presStyleLbl="node1" presStyleIdx="0" presStyleCnt="5"/>
      <dgm:spPr/>
    </dgm:pt>
    <dgm:pt modelId="{885C5971-8E60-40F7-A3D6-7D9033541435}" type="pres">
      <dgm:prSet presAssocID="{F7E176D1-7F3A-4CDC-B6A6-590F043E29D8}" presName="dstNode" presStyleLbl="node1" presStyleIdx="0" presStyleCnt="5"/>
      <dgm:spPr/>
    </dgm:pt>
    <dgm:pt modelId="{11955835-D80C-4852-A175-BB7B321272A2}" type="pres">
      <dgm:prSet presAssocID="{62061392-BF5A-4860-B912-6A6561505D55}" presName="text_1" presStyleLbl="node1" presStyleIdx="0" presStyleCnt="5" custScaleY="120862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A18CC444-8034-41E3-8EDD-8CE762A32253}" type="pres">
      <dgm:prSet presAssocID="{62061392-BF5A-4860-B912-6A6561505D55}" presName="accent_1" presStyleCnt="0"/>
      <dgm:spPr/>
    </dgm:pt>
    <dgm:pt modelId="{FD1F0D4A-7A03-4378-89A3-03B47B1D685F}" type="pres">
      <dgm:prSet presAssocID="{62061392-BF5A-4860-B912-6A6561505D55}" presName="accentRepeatNode" presStyleLbl="solidFgAcc1" presStyleIdx="0" presStyleCnt="5"/>
      <dgm:spPr>
        <a:blipFill dpi="0" rotWithShape="0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pt-PT"/>
        </a:p>
      </dgm:t>
    </dgm:pt>
    <dgm:pt modelId="{AB2ECA0C-E2AC-40C0-AD9E-ABA4853D31D4}" type="pres">
      <dgm:prSet presAssocID="{F1890E14-77DD-4133-9330-87CDC3B08764}" presName="text_2" presStyleLbl="node1" presStyleIdx="1" presStyleCnt="5" custScaleY="120862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5E07778D-9404-433F-B4F2-8675938D29E0}" type="pres">
      <dgm:prSet presAssocID="{F1890E14-77DD-4133-9330-87CDC3B08764}" presName="accent_2" presStyleCnt="0"/>
      <dgm:spPr/>
    </dgm:pt>
    <dgm:pt modelId="{E9EC0707-4647-4CE5-AD65-D0CD814DAE56}" type="pres">
      <dgm:prSet presAssocID="{F1890E14-77DD-4133-9330-87CDC3B08764}" presName="accentRepeatNode" presStyleLbl="solidFgAcc1" presStyleIdx="1" presStyleCnt="5"/>
      <dgm:spPr>
        <a:blipFill dpi="0" rotWithShape="0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pt-PT"/>
        </a:p>
      </dgm:t>
    </dgm:pt>
    <dgm:pt modelId="{7E3FD96A-229F-41E3-B314-0CCE0BEE0A55}" type="pres">
      <dgm:prSet presAssocID="{DB74350C-9127-4886-BB96-FCEF22B78F1F}" presName="text_3" presStyleLbl="node1" presStyleIdx="2" presStyleCnt="5" custScaleY="120862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E5B7A363-1A71-43E8-8720-A1E8C7021F6F}" type="pres">
      <dgm:prSet presAssocID="{DB74350C-9127-4886-BB96-FCEF22B78F1F}" presName="accent_3" presStyleCnt="0"/>
      <dgm:spPr/>
    </dgm:pt>
    <dgm:pt modelId="{590254D7-8A2B-4BF5-9162-02FC18B93601}" type="pres">
      <dgm:prSet presAssocID="{DB74350C-9127-4886-BB96-FCEF22B78F1F}" presName="accentRepeatNode" presStyleLbl="solidFgAcc1" presStyleIdx="2" presStyleCnt="5"/>
      <dgm:spPr>
        <a:blipFill dpi="0" rotWithShape="0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pt-PT"/>
        </a:p>
      </dgm:t>
    </dgm:pt>
    <dgm:pt modelId="{128F8351-CD48-4A6D-8C30-42D4A691D9A7}" type="pres">
      <dgm:prSet presAssocID="{BF75372C-3C20-45A7-9456-8174DDFFC1F8}" presName="text_4" presStyleLbl="node1" presStyleIdx="3" presStyleCnt="5" custScaleY="120862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FD7BC9C1-FD60-47C9-9DE0-A7056BE959D4}" type="pres">
      <dgm:prSet presAssocID="{BF75372C-3C20-45A7-9456-8174DDFFC1F8}" presName="accent_4" presStyleCnt="0"/>
      <dgm:spPr/>
    </dgm:pt>
    <dgm:pt modelId="{1F46C3F1-F4C6-4A78-9D04-E2C5208EDF78}" type="pres">
      <dgm:prSet presAssocID="{BF75372C-3C20-45A7-9456-8174DDFFC1F8}" presName="accentRepeatNode" presStyleLbl="solidFgAcc1" presStyleIdx="3" presStyleCnt="5"/>
      <dgm:spPr>
        <a:blipFill dpi="0" rotWithShape="0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pt-PT"/>
        </a:p>
      </dgm:t>
    </dgm:pt>
    <dgm:pt modelId="{2B085BC5-8FE9-47A2-83BD-C926C3BF6A34}" type="pres">
      <dgm:prSet presAssocID="{A3F16EDC-3598-4340-BD8E-EBD6963F1022}" presName="text_5" presStyleLbl="node1" presStyleIdx="4" presStyleCnt="5" custScaleY="120862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5FFB3BF8-A4B8-4009-8917-DBB5EAAFC8D3}" type="pres">
      <dgm:prSet presAssocID="{A3F16EDC-3598-4340-BD8E-EBD6963F1022}" presName="accent_5" presStyleCnt="0"/>
      <dgm:spPr/>
    </dgm:pt>
    <dgm:pt modelId="{4215B7E7-5668-494F-B955-060031E08454}" type="pres">
      <dgm:prSet presAssocID="{A3F16EDC-3598-4340-BD8E-EBD6963F1022}" presName="accentRepeatNode" presStyleLbl="solidFgAcc1" presStyleIdx="4" presStyleCnt="5"/>
      <dgm:spPr>
        <a:blipFill dpi="0" rotWithShape="0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pt-PT"/>
        </a:p>
      </dgm:t>
    </dgm:pt>
  </dgm:ptLst>
  <dgm:cxnLst>
    <dgm:cxn modelId="{6044191E-E32C-4033-8DF6-9084C3C5279C}" srcId="{F7E176D1-7F3A-4CDC-B6A6-590F043E29D8}" destId="{DB74350C-9127-4886-BB96-FCEF22B78F1F}" srcOrd="2" destOrd="0" parTransId="{14054344-5279-410D-B6BC-D9D1A2142237}" sibTransId="{C12DFC89-3D59-4B9D-82D7-50F105B94B62}"/>
    <dgm:cxn modelId="{0B3CC4CE-3B3C-446C-ACAB-A8C21D72CE30}" type="presOf" srcId="{F7E176D1-7F3A-4CDC-B6A6-590F043E29D8}" destId="{1861E9D1-B07F-4880-9C35-67ECF984324D}" srcOrd="0" destOrd="0" presId="urn:microsoft.com/office/officeart/2008/layout/VerticalCurvedList"/>
    <dgm:cxn modelId="{CC705476-35E7-4A63-9C64-DF955F5969D6}" type="presOf" srcId="{62061392-BF5A-4860-B912-6A6561505D55}" destId="{11955835-D80C-4852-A175-BB7B321272A2}" srcOrd="0" destOrd="0" presId="urn:microsoft.com/office/officeart/2008/layout/VerticalCurvedList"/>
    <dgm:cxn modelId="{EE114893-6210-48CD-8F5A-ABA46F2D6C82}" type="presOf" srcId="{37F451AE-D207-4484-89F3-A19924C546F2}" destId="{E59F27E9-248C-4C49-A274-42825E9E1819}" srcOrd="0" destOrd="0" presId="urn:microsoft.com/office/officeart/2008/layout/VerticalCurvedList"/>
    <dgm:cxn modelId="{65CBE528-6FE9-45F6-B944-BAF706620B8E}" srcId="{F7E176D1-7F3A-4CDC-B6A6-590F043E29D8}" destId="{62061392-BF5A-4860-B912-6A6561505D55}" srcOrd="0" destOrd="0" parTransId="{829C4B5D-DDC2-4C53-9B07-B8FEA9C3948C}" sibTransId="{37F451AE-D207-4484-89F3-A19924C546F2}"/>
    <dgm:cxn modelId="{98163206-C65D-4B70-A10F-A0A177229B3E}" type="presOf" srcId="{DB74350C-9127-4886-BB96-FCEF22B78F1F}" destId="{7E3FD96A-229F-41E3-B314-0CCE0BEE0A55}" srcOrd="0" destOrd="0" presId="urn:microsoft.com/office/officeart/2008/layout/VerticalCurvedList"/>
    <dgm:cxn modelId="{9622ECE9-EEE5-4C13-9B51-D16CFA4CB43F}" srcId="{F7E176D1-7F3A-4CDC-B6A6-590F043E29D8}" destId="{A3F16EDC-3598-4340-BD8E-EBD6963F1022}" srcOrd="4" destOrd="0" parTransId="{63D384B8-8E05-49AA-80BE-4AAD3DE8E0E6}" sibTransId="{23A7ADAE-9245-470F-9978-51E88EF8936D}"/>
    <dgm:cxn modelId="{D5AD78A5-5DC1-4AF5-919C-CF400FE1675F}" type="presOf" srcId="{A3F16EDC-3598-4340-BD8E-EBD6963F1022}" destId="{2B085BC5-8FE9-47A2-83BD-C926C3BF6A34}" srcOrd="0" destOrd="0" presId="urn:microsoft.com/office/officeart/2008/layout/VerticalCurvedList"/>
    <dgm:cxn modelId="{C25D2D62-1F1A-46A2-B31E-07274784C993}" type="presOf" srcId="{F1890E14-77DD-4133-9330-87CDC3B08764}" destId="{AB2ECA0C-E2AC-40C0-AD9E-ABA4853D31D4}" srcOrd="0" destOrd="0" presId="urn:microsoft.com/office/officeart/2008/layout/VerticalCurvedList"/>
    <dgm:cxn modelId="{F2D3A706-7994-4336-8DCC-7E7D0D03E228}" srcId="{F7E176D1-7F3A-4CDC-B6A6-590F043E29D8}" destId="{F1890E14-77DD-4133-9330-87CDC3B08764}" srcOrd="1" destOrd="0" parTransId="{EEB4F857-6ED9-4F31-AA2E-B8EB4F63FB02}" sibTransId="{C83B403F-3AE2-4EEE-825D-98A1F277A2FC}"/>
    <dgm:cxn modelId="{9BB04878-6658-4AB6-A35F-810F4BEA73BB}" type="presOf" srcId="{BF75372C-3C20-45A7-9456-8174DDFFC1F8}" destId="{128F8351-CD48-4A6D-8C30-42D4A691D9A7}" srcOrd="0" destOrd="0" presId="urn:microsoft.com/office/officeart/2008/layout/VerticalCurvedList"/>
    <dgm:cxn modelId="{1538C6FD-C457-44DF-BBD2-CA34CE8085B7}" srcId="{F7E176D1-7F3A-4CDC-B6A6-590F043E29D8}" destId="{BF75372C-3C20-45A7-9456-8174DDFFC1F8}" srcOrd="3" destOrd="0" parTransId="{F44E0CD5-DAE9-420E-9AC5-4C610EFFA2D1}" sibTransId="{376E838F-C01B-4E98-A219-4C2F38EA0BDD}"/>
    <dgm:cxn modelId="{9898D192-50A9-4CC4-B8F7-AEC6779ECFDB}" type="presParOf" srcId="{1861E9D1-B07F-4880-9C35-67ECF984324D}" destId="{03CE3494-BBAF-4828-A4E3-3FA856FD0083}" srcOrd="0" destOrd="0" presId="urn:microsoft.com/office/officeart/2008/layout/VerticalCurvedList"/>
    <dgm:cxn modelId="{B6D0721A-DAFD-4973-8436-E49601CA680F}" type="presParOf" srcId="{03CE3494-BBAF-4828-A4E3-3FA856FD0083}" destId="{30AE0371-33E9-4AEA-BC30-D0AD699945CE}" srcOrd="0" destOrd="0" presId="urn:microsoft.com/office/officeart/2008/layout/VerticalCurvedList"/>
    <dgm:cxn modelId="{AABFEB7A-7757-4E51-AF20-87CA06572606}" type="presParOf" srcId="{30AE0371-33E9-4AEA-BC30-D0AD699945CE}" destId="{476F4B9E-C09A-4175-89B1-5A2213CBBE32}" srcOrd="0" destOrd="0" presId="urn:microsoft.com/office/officeart/2008/layout/VerticalCurvedList"/>
    <dgm:cxn modelId="{B6984837-A040-4693-9C02-52F947E7A090}" type="presParOf" srcId="{30AE0371-33E9-4AEA-BC30-D0AD699945CE}" destId="{E59F27E9-248C-4C49-A274-42825E9E1819}" srcOrd="1" destOrd="0" presId="urn:microsoft.com/office/officeart/2008/layout/VerticalCurvedList"/>
    <dgm:cxn modelId="{C554CABB-0654-481E-BA1D-93EFC9975E48}" type="presParOf" srcId="{30AE0371-33E9-4AEA-BC30-D0AD699945CE}" destId="{5FC3101C-4E19-4236-A13D-3CE2B639D237}" srcOrd="2" destOrd="0" presId="urn:microsoft.com/office/officeart/2008/layout/VerticalCurvedList"/>
    <dgm:cxn modelId="{E673F3CB-51FB-4194-BE9C-F5D5B41D7464}" type="presParOf" srcId="{30AE0371-33E9-4AEA-BC30-D0AD699945CE}" destId="{885C5971-8E60-40F7-A3D6-7D9033541435}" srcOrd="3" destOrd="0" presId="urn:microsoft.com/office/officeart/2008/layout/VerticalCurvedList"/>
    <dgm:cxn modelId="{02919690-E6A1-4B2B-9B0E-65D6CD217A5F}" type="presParOf" srcId="{03CE3494-BBAF-4828-A4E3-3FA856FD0083}" destId="{11955835-D80C-4852-A175-BB7B321272A2}" srcOrd="1" destOrd="0" presId="urn:microsoft.com/office/officeart/2008/layout/VerticalCurvedList"/>
    <dgm:cxn modelId="{D012E2A8-1EBC-43AF-833A-2EE3927FF9E1}" type="presParOf" srcId="{03CE3494-BBAF-4828-A4E3-3FA856FD0083}" destId="{A18CC444-8034-41E3-8EDD-8CE762A32253}" srcOrd="2" destOrd="0" presId="urn:microsoft.com/office/officeart/2008/layout/VerticalCurvedList"/>
    <dgm:cxn modelId="{A81D3BE4-D08F-4BF3-B703-CA3C0E69CD2A}" type="presParOf" srcId="{A18CC444-8034-41E3-8EDD-8CE762A32253}" destId="{FD1F0D4A-7A03-4378-89A3-03B47B1D685F}" srcOrd="0" destOrd="0" presId="urn:microsoft.com/office/officeart/2008/layout/VerticalCurvedList"/>
    <dgm:cxn modelId="{D43B05A0-2E6D-43D9-9B93-6E54926CB419}" type="presParOf" srcId="{03CE3494-BBAF-4828-A4E3-3FA856FD0083}" destId="{AB2ECA0C-E2AC-40C0-AD9E-ABA4853D31D4}" srcOrd="3" destOrd="0" presId="urn:microsoft.com/office/officeart/2008/layout/VerticalCurvedList"/>
    <dgm:cxn modelId="{A69A5F13-01DF-4254-B01E-B43A2E423783}" type="presParOf" srcId="{03CE3494-BBAF-4828-A4E3-3FA856FD0083}" destId="{5E07778D-9404-433F-B4F2-8675938D29E0}" srcOrd="4" destOrd="0" presId="urn:microsoft.com/office/officeart/2008/layout/VerticalCurvedList"/>
    <dgm:cxn modelId="{2F6CB611-E676-4EF6-9D74-9E0E0337A45B}" type="presParOf" srcId="{5E07778D-9404-433F-B4F2-8675938D29E0}" destId="{E9EC0707-4647-4CE5-AD65-D0CD814DAE56}" srcOrd="0" destOrd="0" presId="urn:microsoft.com/office/officeart/2008/layout/VerticalCurvedList"/>
    <dgm:cxn modelId="{FC4B7E31-42D7-44D2-99C8-62022B27F247}" type="presParOf" srcId="{03CE3494-BBAF-4828-A4E3-3FA856FD0083}" destId="{7E3FD96A-229F-41E3-B314-0CCE0BEE0A55}" srcOrd="5" destOrd="0" presId="urn:microsoft.com/office/officeart/2008/layout/VerticalCurvedList"/>
    <dgm:cxn modelId="{012680D2-342C-433D-B4BE-CF42B2C6887E}" type="presParOf" srcId="{03CE3494-BBAF-4828-A4E3-3FA856FD0083}" destId="{E5B7A363-1A71-43E8-8720-A1E8C7021F6F}" srcOrd="6" destOrd="0" presId="urn:microsoft.com/office/officeart/2008/layout/VerticalCurvedList"/>
    <dgm:cxn modelId="{E8F10731-3325-47FB-A187-45C739D17648}" type="presParOf" srcId="{E5B7A363-1A71-43E8-8720-A1E8C7021F6F}" destId="{590254D7-8A2B-4BF5-9162-02FC18B93601}" srcOrd="0" destOrd="0" presId="urn:microsoft.com/office/officeart/2008/layout/VerticalCurvedList"/>
    <dgm:cxn modelId="{A9F32AF8-FE33-417E-9842-AA36BBD82766}" type="presParOf" srcId="{03CE3494-BBAF-4828-A4E3-3FA856FD0083}" destId="{128F8351-CD48-4A6D-8C30-42D4A691D9A7}" srcOrd="7" destOrd="0" presId="urn:microsoft.com/office/officeart/2008/layout/VerticalCurvedList"/>
    <dgm:cxn modelId="{96CF8936-94DD-4D4F-BCC7-29538166A0AC}" type="presParOf" srcId="{03CE3494-BBAF-4828-A4E3-3FA856FD0083}" destId="{FD7BC9C1-FD60-47C9-9DE0-A7056BE959D4}" srcOrd="8" destOrd="0" presId="urn:microsoft.com/office/officeart/2008/layout/VerticalCurvedList"/>
    <dgm:cxn modelId="{65B74C7F-1DB1-413B-B7FE-7CC5BC4C5A0E}" type="presParOf" srcId="{FD7BC9C1-FD60-47C9-9DE0-A7056BE959D4}" destId="{1F46C3F1-F4C6-4A78-9D04-E2C5208EDF78}" srcOrd="0" destOrd="0" presId="urn:microsoft.com/office/officeart/2008/layout/VerticalCurvedList"/>
    <dgm:cxn modelId="{97069109-B3B3-4117-BD8F-98E77DBEE854}" type="presParOf" srcId="{03CE3494-BBAF-4828-A4E3-3FA856FD0083}" destId="{2B085BC5-8FE9-47A2-83BD-C926C3BF6A34}" srcOrd="9" destOrd="0" presId="urn:microsoft.com/office/officeart/2008/layout/VerticalCurvedList"/>
    <dgm:cxn modelId="{A4A29495-ADDC-437A-A7C7-2E6B2AE042F0}" type="presParOf" srcId="{03CE3494-BBAF-4828-A4E3-3FA856FD0083}" destId="{5FFB3BF8-A4B8-4009-8917-DBB5EAAFC8D3}" srcOrd="10" destOrd="0" presId="urn:microsoft.com/office/officeart/2008/layout/VerticalCurvedList"/>
    <dgm:cxn modelId="{6D26C51E-5338-407B-84AD-DD5AE0990423}" type="presParOf" srcId="{5FFB3BF8-A4B8-4009-8917-DBB5EAAFC8D3}" destId="{4215B7E7-5668-494F-B955-060031E0845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8CFBF0F-DC22-41A9-BBF6-49082051118D}" type="doc">
      <dgm:prSet loTypeId="urn:microsoft.com/office/officeart/2008/layout/Square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PT"/>
        </a:p>
      </dgm:t>
    </dgm:pt>
    <dgm:pt modelId="{59B74004-92EC-4847-98A1-7F9B4DC55A30}">
      <dgm:prSet phldrT="[Texto]" custT="1"/>
      <dgm:spPr/>
      <dgm:t>
        <a:bodyPr/>
        <a:lstStyle/>
        <a:p>
          <a:r>
            <a:rPr lang="pt-PT" sz="5400" dirty="0"/>
            <a:t>Reciclagem- %</a:t>
          </a:r>
        </a:p>
      </dgm:t>
    </dgm:pt>
    <dgm:pt modelId="{10979D88-D66B-4FD0-B049-01A2C5E6FDA0}" type="parTrans" cxnId="{18BA026E-4A32-420B-9B34-19414FAB32EF}">
      <dgm:prSet/>
      <dgm:spPr/>
      <dgm:t>
        <a:bodyPr/>
        <a:lstStyle/>
        <a:p>
          <a:endParaRPr lang="pt-PT"/>
        </a:p>
      </dgm:t>
    </dgm:pt>
    <dgm:pt modelId="{3B494C86-A954-4567-A44D-3422310B0EE4}" type="sibTrans" cxnId="{18BA026E-4A32-420B-9B34-19414FAB32EF}">
      <dgm:prSet/>
      <dgm:spPr/>
      <dgm:t>
        <a:bodyPr/>
        <a:lstStyle/>
        <a:p>
          <a:endParaRPr lang="pt-PT"/>
        </a:p>
      </dgm:t>
    </dgm:pt>
    <dgm:pt modelId="{35016483-B815-4A81-BC5D-118880BDE692}">
      <dgm:prSet phldrT="[Texto]"/>
      <dgm:spPr/>
      <dgm:t>
        <a:bodyPr/>
        <a:lstStyle/>
        <a:p>
          <a:r>
            <a:rPr lang="pt-PT" b="1" dirty="0"/>
            <a:t>Europa</a:t>
          </a:r>
          <a:r>
            <a:rPr lang="pt-PT" dirty="0"/>
            <a:t> – </a:t>
          </a:r>
          <a:r>
            <a:rPr lang="pt-PT" b="1" dirty="0"/>
            <a:t>31%</a:t>
          </a:r>
          <a:r>
            <a:rPr lang="pt-PT" dirty="0"/>
            <a:t> em 2016 de plásticos reciclados (fonte: EPRO </a:t>
          </a:r>
          <a:r>
            <a:rPr lang="pt-PT" i="1" dirty="0"/>
            <a:t>- </a:t>
          </a:r>
          <a:r>
            <a:rPr lang="pt-PT" i="1" dirty="0" err="1"/>
            <a:t>European</a:t>
          </a:r>
          <a:r>
            <a:rPr lang="pt-PT" i="1" dirty="0"/>
            <a:t> </a:t>
          </a:r>
          <a:r>
            <a:rPr lang="pt-PT" i="1" dirty="0" err="1"/>
            <a:t>Association</a:t>
          </a:r>
          <a:r>
            <a:rPr lang="pt-PT" i="1" dirty="0"/>
            <a:t> </a:t>
          </a:r>
          <a:r>
            <a:rPr lang="pt-PT" i="1" dirty="0" err="1"/>
            <a:t>of</a:t>
          </a:r>
          <a:r>
            <a:rPr lang="pt-PT" i="1" dirty="0"/>
            <a:t> </a:t>
          </a:r>
          <a:r>
            <a:rPr lang="pt-PT" i="1" dirty="0" err="1"/>
            <a:t>Plastics</a:t>
          </a:r>
          <a:r>
            <a:rPr lang="pt-PT" i="1" dirty="0"/>
            <a:t> </a:t>
          </a:r>
          <a:r>
            <a:rPr lang="pt-PT" i="1" dirty="0" err="1"/>
            <a:t>Recycling</a:t>
          </a:r>
          <a:r>
            <a:rPr lang="pt-PT" i="1" dirty="0"/>
            <a:t> </a:t>
          </a:r>
          <a:r>
            <a:rPr lang="pt-PT" i="1" dirty="0" err="1"/>
            <a:t>and</a:t>
          </a:r>
          <a:r>
            <a:rPr lang="pt-PT" i="1" dirty="0"/>
            <a:t> </a:t>
          </a:r>
          <a:r>
            <a:rPr lang="pt-PT" i="1" dirty="0" err="1"/>
            <a:t>Recovery</a:t>
          </a:r>
          <a:r>
            <a:rPr lang="pt-PT" i="1" dirty="0"/>
            <a:t> </a:t>
          </a:r>
          <a:r>
            <a:rPr lang="pt-PT" i="1" dirty="0" err="1"/>
            <a:t>Organisations</a:t>
          </a:r>
          <a:r>
            <a:rPr lang="pt-PT" i="1" dirty="0"/>
            <a:t>)</a:t>
          </a:r>
        </a:p>
      </dgm:t>
    </dgm:pt>
    <dgm:pt modelId="{D5533E8A-ECD2-47AD-9064-2CAC78F56E43}" type="parTrans" cxnId="{70F87C9D-ED28-46B4-9C08-A0F0E9740F0C}">
      <dgm:prSet/>
      <dgm:spPr/>
      <dgm:t>
        <a:bodyPr/>
        <a:lstStyle/>
        <a:p>
          <a:endParaRPr lang="pt-PT"/>
        </a:p>
      </dgm:t>
    </dgm:pt>
    <dgm:pt modelId="{E401725C-8D5B-4C27-939E-4E9C1E937B48}" type="sibTrans" cxnId="{70F87C9D-ED28-46B4-9C08-A0F0E9740F0C}">
      <dgm:prSet/>
      <dgm:spPr/>
      <dgm:t>
        <a:bodyPr/>
        <a:lstStyle/>
        <a:p>
          <a:endParaRPr lang="pt-PT"/>
        </a:p>
      </dgm:t>
    </dgm:pt>
    <dgm:pt modelId="{058F90B9-80BB-4C7A-8DBA-5C6C2D7B9CA4}">
      <dgm:prSet phldrT="[Texto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pt-PT" b="1" dirty="0"/>
            <a:t>Em Portugal, em 2014,</a:t>
          </a:r>
          <a:r>
            <a:rPr lang="pt-PT" dirty="0"/>
            <a:t> de acordo com o INE, a percentagem de resíduos urbanos recolhidos seletivamente </a:t>
          </a:r>
          <a:r>
            <a:rPr lang="pt-PT" b="1" dirty="0"/>
            <a:t>foi de 14%;</a:t>
          </a:r>
          <a:endParaRPr lang="pt-PT" i="1" dirty="0"/>
        </a:p>
      </dgm:t>
    </dgm:pt>
    <dgm:pt modelId="{F96D3943-3EAB-41A2-832F-6871BAE60C24}" type="parTrans" cxnId="{35D7595C-FF11-4389-A46D-8D8E18EF4274}">
      <dgm:prSet/>
      <dgm:spPr/>
      <dgm:t>
        <a:bodyPr/>
        <a:lstStyle/>
        <a:p>
          <a:endParaRPr lang="pt-PT"/>
        </a:p>
      </dgm:t>
    </dgm:pt>
    <dgm:pt modelId="{C4A37D25-D95D-4BBB-82D9-257F26B8BAC9}" type="sibTrans" cxnId="{35D7595C-FF11-4389-A46D-8D8E18EF4274}">
      <dgm:prSet/>
      <dgm:spPr/>
      <dgm:t>
        <a:bodyPr/>
        <a:lstStyle/>
        <a:p>
          <a:endParaRPr lang="pt-PT"/>
        </a:p>
      </dgm:t>
    </dgm:pt>
    <dgm:pt modelId="{8026D8D8-D6CA-4415-A9A8-96467573642A}">
      <dgm:prSet phldrT="[Texto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pt-PT" b="1" dirty="0"/>
            <a:t>No Alentejo</a:t>
          </a:r>
          <a:r>
            <a:rPr lang="pt-PT" dirty="0"/>
            <a:t>, </a:t>
          </a:r>
          <a:r>
            <a:rPr lang="pt-PT" b="1" dirty="0"/>
            <a:t>em 2014</a:t>
          </a:r>
          <a:r>
            <a:rPr lang="pt-PT" dirty="0"/>
            <a:t>, de acordo com o INE, a percentagem de resíduos urbanos recolhidos seletivamente foi </a:t>
          </a:r>
          <a:r>
            <a:rPr lang="pt-PT" b="1" dirty="0"/>
            <a:t>de 11%.</a:t>
          </a:r>
          <a:endParaRPr lang="pt-PT" i="1" dirty="0"/>
        </a:p>
      </dgm:t>
    </dgm:pt>
    <dgm:pt modelId="{28A66D80-4840-4ED2-8DBD-42379E9C3B94}" type="parTrans" cxnId="{BEF93E40-453A-446D-8B0B-3FDF1ABBF1C1}">
      <dgm:prSet/>
      <dgm:spPr/>
      <dgm:t>
        <a:bodyPr/>
        <a:lstStyle/>
        <a:p>
          <a:endParaRPr lang="pt-PT"/>
        </a:p>
      </dgm:t>
    </dgm:pt>
    <dgm:pt modelId="{907DC988-68E6-464F-99A5-0EFD9416722B}" type="sibTrans" cxnId="{BEF93E40-453A-446D-8B0B-3FDF1ABBF1C1}">
      <dgm:prSet/>
      <dgm:spPr/>
      <dgm:t>
        <a:bodyPr/>
        <a:lstStyle/>
        <a:p>
          <a:endParaRPr lang="pt-PT"/>
        </a:p>
      </dgm:t>
    </dgm:pt>
    <dgm:pt modelId="{3848BE71-7390-4953-8A5E-663D3E2FA3C2}" type="pres">
      <dgm:prSet presAssocID="{A8CFBF0F-DC22-41A9-BBF6-49082051118D}" presName="layout" presStyleCnt="0">
        <dgm:presLayoutVars>
          <dgm:chMax/>
          <dgm:chPref/>
          <dgm:dir/>
          <dgm:resizeHandles/>
        </dgm:presLayoutVars>
      </dgm:prSet>
      <dgm:spPr/>
      <dgm:t>
        <a:bodyPr/>
        <a:lstStyle/>
        <a:p>
          <a:endParaRPr lang="pt-PT"/>
        </a:p>
      </dgm:t>
    </dgm:pt>
    <dgm:pt modelId="{9CBCE9A8-9A42-4709-AA59-1D321B0C3322}" type="pres">
      <dgm:prSet presAssocID="{59B74004-92EC-4847-98A1-7F9B4DC55A30}" presName="root" presStyleCnt="0">
        <dgm:presLayoutVars>
          <dgm:chMax/>
          <dgm:chPref/>
        </dgm:presLayoutVars>
      </dgm:prSet>
      <dgm:spPr/>
    </dgm:pt>
    <dgm:pt modelId="{F542FFC9-ACC1-45DE-AA81-C8D84CB28CD4}" type="pres">
      <dgm:prSet presAssocID="{59B74004-92EC-4847-98A1-7F9B4DC55A30}" presName="rootComposite" presStyleCnt="0">
        <dgm:presLayoutVars/>
      </dgm:prSet>
      <dgm:spPr/>
    </dgm:pt>
    <dgm:pt modelId="{9787B8C2-782B-4902-896A-C9C6242B2543}" type="pres">
      <dgm:prSet presAssocID="{59B74004-92EC-4847-98A1-7F9B4DC55A30}" presName="ParentAccent" presStyleLbl="alignNode1" presStyleIdx="0" presStyleCnt="1"/>
      <dgm:spPr/>
    </dgm:pt>
    <dgm:pt modelId="{46532069-96E8-4501-B2D2-4D991602F3AC}" type="pres">
      <dgm:prSet presAssocID="{59B74004-92EC-4847-98A1-7F9B4DC55A30}" presName="ParentSmallAccent" presStyleLbl="fgAcc1" presStyleIdx="0" presStyleCnt="1"/>
      <dgm:spPr/>
    </dgm:pt>
    <dgm:pt modelId="{4C1BE50D-546C-4023-B223-841F87F58B5E}" type="pres">
      <dgm:prSet presAssocID="{59B74004-92EC-4847-98A1-7F9B4DC55A30}" presName="Parent" presStyleLbl="revTx" presStyleIdx="0" presStyleCnt="4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CFA42DCB-47AC-4C50-A401-DBDCFEB02B5F}" type="pres">
      <dgm:prSet presAssocID="{59B74004-92EC-4847-98A1-7F9B4DC55A30}" presName="childShape" presStyleCnt="0">
        <dgm:presLayoutVars>
          <dgm:chMax val="0"/>
          <dgm:chPref val="0"/>
        </dgm:presLayoutVars>
      </dgm:prSet>
      <dgm:spPr/>
    </dgm:pt>
    <dgm:pt modelId="{F5518109-4142-4391-8777-C7C79A6DD3F3}" type="pres">
      <dgm:prSet presAssocID="{35016483-B815-4A81-BC5D-118880BDE692}" presName="childComposite" presStyleCnt="0">
        <dgm:presLayoutVars>
          <dgm:chMax val="0"/>
          <dgm:chPref val="0"/>
        </dgm:presLayoutVars>
      </dgm:prSet>
      <dgm:spPr/>
    </dgm:pt>
    <dgm:pt modelId="{DD2D09E4-D83F-492A-9292-106B8C4134B1}" type="pres">
      <dgm:prSet presAssocID="{35016483-B815-4A81-BC5D-118880BDE692}" presName="ChildAccent" presStyleLbl="solidFgAcc1" presStyleIdx="0" presStyleCnt="3"/>
      <dgm:spPr/>
    </dgm:pt>
    <dgm:pt modelId="{37B464A3-9AC6-42FD-A3DA-6A5B570AE8FE}" type="pres">
      <dgm:prSet presAssocID="{35016483-B815-4A81-BC5D-118880BDE692}" presName="Child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DBA5E014-7CBC-484D-AEC9-4B60E82FE366}" type="pres">
      <dgm:prSet presAssocID="{058F90B9-80BB-4C7A-8DBA-5C6C2D7B9CA4}" presName="childComposite" presStyleCnt="0">
        <dgm:presLayoutVars>
          <dgm:chMax val="0"/>
          <dgm:chPref val="0"/>
        </dgm:presLayoutVars>
      </dgm:prSet>
      <dgm:spPr/>
    </dgm:pt>
    <dgm:pt modelId="{858A1BD4-4E3A-4390-BF24-A450167D4746}" type="pres">
      <dgm:prSet presAssocID="{058F90B9-80BB-4C7A-8DBA-5C6C2D7B9CA4}" presName="ChildAccent" presStyleLbl="solidFgAcc1" presStyleIdx="1" presStyleCnt="3"/>
      <dgm:spPr/>
    </dgm:pt>
    <dgm:pt modelId="{2CC385D1-E50C-424B-AE07-964D016E8F18}" type="pres">
      <dgm:prSet presAssocID="{058F90B9-80BB-4C7A-8DBA-5C6C2D7B9CA4}" presName="Child" presStyleLbl="revTx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AB8E4C37-926E-415F-918F-19965E89BA6E}" type="pres">
      <dgm:prSet presAssocID="{8026D8D8-D6CA-4415-A9A8-96467573642A}" presName="childComposite" presStyleCnt="0">
        <dgm:presLayoutVars>
          <dgm:chMax val="0"/>
          <dgm:chPref val="0"/>
        </dgm:presLayoutVars>
      </dgm:prSet>
      <dgm:spPr/>
    </dgm:pt>
    <dgm:pt modelId="{B4FCD88C-C1EA-4E08-906D-02C933283C33}" type="pres">
      <dgm:prSet presAssocID="{8026D8D8-D6CA-4415-A9A8-96467573642A}" presName="ChildAccent" presStyleLbl="solidFgAcc1" presStyleIdx="2" presStyleCnt="3"/>
      <dgm:spPr/>
    </dgm:pt>
    <dgm:pt modelId="{2EBFA309-65F6-4A5F-B21A-8D55AB199C00}" type="pres">
      <dgm:prSet presAssocID="{8026D8D8-D6CA-4415-A9A8-96467573642A}" presName="Child" presStyleLbl="revTx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PT"/>
        </a:p>
      </dgm:t>
    </dgm:pt>
  </dgm:ptLst>
  <dgm:cxnLst>
    <dgm:cxn modelId="{C0AF352A-E985-4CDC-B462-C6E580B77AE9}" type="presOf" srcId="{8026D8D8-D6CA-4415-A9A8-96467573642A}" destId="{2EBFA309-65F6-4A5F-B21A-8D55AB199C00}" srcOrd="0" destOrd="0" presId="urn:microsoft.com/office/officeart/2008/layout/SquareAccentList"/>
    <dgm:cxn modelId="{70F87C9D-ED28-46B4-9C08-A0F0E9740F0C}" srcId="{59B74004-92EC-4847-98A1-7F9B4DC55A30}" destId="{35016483-B815-4A81-BC5D-118880BDE692}" srcOrd="0" destOrd="0" parTransId="{D5533E8A-ECD2-47AD-9064-2CAC78F56E43}" sibTransId="{E401725C-8D5B-4C27-939E-4E9C1E937B48}"/>
    <dgm:cxn modelId="{35D7595C-FF11-4389-A46D-8D8E18EF4274}" srcId="{59B74004-92EC-4847-98A1-7F9B4DC55A30}" destId="{058F90B9-80BB-4C7A-8DBA-5C6C2D7B9CA4}" srcOrd="1" destOrd="0" parTransId="{F96D3943-3EAB-41A2-832F-6871BAE60C24}" sibTransId="{C4A37D25-D95D-4BBB-82D9-257F26B8BAC9}"/>
    <dgm:cxn modelId="{EDE3FC50-0FDD-414B-B523-9F90C8026274}" type="presOf" srcId="{058F90B9-80BB-4C7A-8DBA-5C6C2D7B9CA4}" destId="{2CC385D1-E50C-424B-AE07-964D016E8F18}" srcOrd="0" destOrd="0" presId="urn:microsoft.com/office/officeart/2008/layout/SquareAccentList"/>
    <dgm:cxn modelId="{18BA026E-4A32-420B-9B34-19414FAB32EF}" srcId="{A8CFBF0F-DC22-41A9-BBF6-49082051118D}" destId="{59B74004-92EC-4847-98A1-7F9B4DC55A30}" srcOrd="0" destOrd="0" parTransId="{10979D88-D66B-4FD0-B049-01A2C5E6FDA0}" sibTransId="{3B494C86-A954-4567-A44D-3422310B0EE4}"/>
    <dgm:cxn modelId="{BEF93E40-453A-446D-8B0B-3FDF1ABBF1C1}" srcId="{59B74004-92EC-4847-98A1-7F9B4DC55A30}" destId="{8026D8D8-D6CA-4415-A9A8-96467573642A}" srcOrd="2" destOrd="0" parTransId="{28A66D80-4840-4ED2-8DBD-42379E9C3B94}" sibTransId="{907DC988-68E6-464F-99A5-0EFD9416722B}"/>
    <dgm:cxn modelId="{81BF4A5F-D8F1-4969-885E-91E81AF7D549}" type="presOf" srcId="{A8CFBF0F-DC22-41A9-BBF6-49082051118D}" destId="{3848BE71-7390-4953-8A5E-663D3E2FA3C2}" srcOrd="0" destOrd="0" presId="urn:microsoft.com/office/officeart/2008/layout/SquareAccentList"/>
    <dgm:cxn modelId="{1DD70E20-FE5A-44A6-BBAB-032B77C51A57}" type="presOf" srcId="{59B74004-92EC-4847-98A1-7F9B4DC55A30}" destId="{4C1BE50D-546C-4023-B223-841F87F58B5E}" srcOrd="0" destOrd="0" presId="urn:microsoft.com/office/officeart/2008/layout/SquareAccentList"/>
    <dgm:cxn modelId="{30DBB777-A113-40A2-8900-5C7CAE57EF5E}" type="presOf" srcId="{35016483-B815-4A81-BC5D-118880BDE692}" destId="{37B464A3-9AC6-42FD-A3DA-6A5B570AE8FE}" srcOrd="0" destOrd="0" presId="urn:microsoft.com/office/officeart/2008/layout/SquareAccentList"/>
    <dgm:cxn modelId="{3BFAAC94-CAEF-49B2-AF31-AD27BE6E3D1A}" type="presParOf" srcId="{3848BE71-7390-4953-8A5E-663D3E2FA3C2}" destId="{9CBCE9A8-9A42-4709-AA59-1D321B0C3322}" srcOrd="0" destOrd="0" presId="urn:microsoft.com/office/officeart/2008/layout/SquareAccentList"/>
    <dgm:cxn modelId="{0834F19C-F79D-4597-A0AF-EA2170B675AB}" type="presParOf" srcId="{9CBCE9A8-9A42-4709-AA59-1D321B0C3322}" destId="{F542FFC9-ACC1-45DE-AA81-C8D84CB28CD4}" srcOrd="0" destOrd="0" presId="urn:microsoft.com/office/officeart/2008/layout/SquareAccentList"/>
    <dgm:cxn modelId="{A4A35B4E-3262-4C55-A517-3E1DA95B4A4E}" type="presParOf" srcId="{F542FFC9-ACC1-45DE-AA81-C8D84CB28CD4}" destId="{9787B8C2-782B-4902-896A-C9C6242B2543}" srcOrd="0" destOrd="0" presId="urn:microsoft.com/office/officeart/2008/layout/SquareAccentList"/>
    <dgm:cxn modelId="{E51906F6-E964-4653-95AA-C3FBF313E9AC}" type="presParOf" srcId="{F542FFC9-ACC1-45DE-AA81-C8D84CB28CD4}" destId="{46532069-96E8-4501-B2D2-4D991602F3AC}" srcOrd="1" destOrd="0" presId="urn:microsoft.com/office/officeart/2008/layout/SquareAccentList"/>
    <dgm:cxn modelId="{B7598ACE-B8C0-4AAB-9FD3-1DA8E59BB4B9}" type="presParOf" srcId="{F542FFC9-ACC1-45DE-AA81-C8D84CB28CD4}" destId="{4C1BE50D-546C-4023-B223-841F87F58B5E}" srcOrd="2" destOrd="0" presId="urn:microsoft.com/office/officeart/2008/layout/SquareAccentList"/>
    <dgm:cxn modelId="{5D943428-1E4A-4058-9E33-177F32C4711C}" type="presParOf" srcId="{9CBCE9A8-9A42-4709-AA59-1D321B0C3322}" destId="{CFA42DCB-47AC-4C50-A401-DBDCFEB02B5F}" srcOrd="1" destOrd="0" presId="urn:microsoft.com/office/officeart/2008/layout/SquareAccentList"/>
    <dgm:cxn modelId="{331AF94C-5294-4C17-8F23-5AA89D529DA4}" type="presParOf" srcId="{CFA42DCB-47AC-4C50-A401-DBDCFEB02B5F}" destId="{F5518109-4142-4391-8777-C7C79A6DD3F3}" srcOrd="0" destOrd="0" presId="urn:microsoft.com/office/officeart/2008/layout/SquareAccentList"/>
    <dgm:cxn modelId="{3E51D033-7EF9-4537-93D0-46C71525C392}" type="presParOf" srcId="{F5518109-4142-4391-8777-C7C79A6DD3F3}" destId="{DD2D09E4-D83F-492A-9292-106B8C4134B1}" srcOrd="0" destOrd="0" presId="urn:microsoft.com/office/officeart/2008/layout/SquareAccentList"/>
    <dgm:cxn modelId="{F7723757-440D-43C2-B0A2-4D81D08AE41B}" type="presParOf" srcId="{F5518109-4142-4391-8777-C7C79A6DD3F3}" destId="{37B464A3-9AC6-42FD-A3DA-6A5B570AE8FE}" srcOrd="1" destOrd="0" presId="urn:microsoft.com/office/officeart/2008/layout/SquareAccentList"/>
    <dgm:cxn modelId="{3327E98E-6296-44D0-BCF4-6E48247C8FAB}" type="presParOf" srcId="{CFA42DCB-47AC-4C50-A401-DBDCFEB02B5F}" destId="{DBA5E014-7CBC-484D-AEC9-4B60E82FE366}" srcOrd="1" destOrd="0" presId="urn:microsoft.com/office/officeart/2008/layout/SquareAccentList"/>
    <dgm:cxn modelId="{BE856DB5-7EDE-4E6E-B313-2C8F8E5DD2E2}" type="presParOf" srcId="{DBA5E014-7CBC-484D-AEC9-4B60E82FE366}" destId="{858A1BD4-4E3A-4390-BF24-A450167D4746}" srcOrd="0" destOrd="0" presId="urn:microsoft.com/office/officeart/2008/layout/SquareAccentList"/>
    <dgm:cxn modelId="{E26D1682-E81B-4253-9EC5-1C8DD720CF7B}" type="presParOf" srcId="{DBA5E014-7CBC-484D-AEC9-4B60E82FE366}" destId="{2CC385D1-E50C-424B-AE07-964D016E8F18}" srcOrd="1" destOrd="0" presId="urn:microsoft.com/office/officeart/2008/layout/SquareAccentList"/>
    <dgm:cxn modelId="{38BEFAFA-B474-4965-9C4E-FBE68BD93486}" type="presParOf" srcId="{CFA42DCB-47AC-4C50-A401-DBDCFEB02B5F}" destId="{AB8E4C37-926E-415F-918F-19965E89BA6E}" srcOrd="2" destOrd="0" presId="urn:microsoft.com/office/officeart/2008/layout/SquareAccentList"/>
    <dgm:cxn modelId="{562E23EF-FD70-473E-985B-62147CC1FDB4}" type="presParOf" srcId="{AB8E4C37-926E-415F-918F-19965E89BA6E}" destId="{B4FCD88C-C1EA-4E08-906D-02C933283C33}" srcOrd="0" destOrd="0" presId="urn:microsoft.com/office/officeart/2008/layout/SquareAccentList"/>
    <dgm:cxn modelId="{CBB116F7-0125-4452-BE2B-9A3ACA1F99A0}" type="presParOf" srcId="{AB8E4C37-926E-415F-918F-19965E89BA6E}" destId="{2EBFA309-65F6-4A5F-B21A-8D55AB199C00}" srcOrd="1" destOrd="0" presId="urn:microsoft.com/office/officeart/2008/layout/SquareAccent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272A247-7393-4755-B765-8CE7209E407F}" type="doc">
      <dgm:prSet loTypeId="urn:microsoft.com/office/officeart/2005/8/layout/hList9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pt-PT"/>
        </a:p>
      </dgm:t>
    </dgm:pt>
    <dgm:pt modelId="{F269F91C-D40E-42C9-9314-A8CF348C73DC}">
      <dgm:prSet phldrT="[Texto]"/>
      <dgm:spPr/>
      <dgm:t>
        <a:bodyPr/>
        <a:lstStyle/>
        <a:p>
          <a:r>
            <a:rPr lang="pt-PT" dirty="0"/>
            <a:t>Reciclagem (%) no Alentejo Central</a:t>
          </a:r>
        </a:p>
      </dgm:t>
    </dgm:pt>
    <dgm:pt modelId="{E4161D9C-2841-4D2D-A271-65BB4B7E5C01}" type="parTrans" cxnId="{636DC71C-E953-436E-9547-47B18037923F}">
      <dgm:prSet/>
      <dgm:spPr/>
      <dgm:t>
        <a:bodyPr/>
        <a:lstStyle/>
        <a:p>
          <a:endParaRPr lang="pt-PT"/>
        </a:p>
      </dgm:t>
    </dgm:pt>
    <dgm:pt modelId="{E7C57670-797C-4C2E-BE2B-A9F8554104F6}" type="sibTrans" cxnId="{636DC71C-E953-436E-9547-47B18037923F}">
      <dgm:prSet/>
      <dgm:spPr/>
      <dgm:t>
        <a:bodyPr/>
        <a:lstStyle/>
        <a:p>
          <a:endParaRPr lang="pt-PT"/>
        </a:p>
      </dgm:t>
    </dgm:pt>
    <dgm:pt modelId="{5C50505B-0311-4E48-A970-70CF9818FC82}">
      <dgm:prSet phldrT="[Texto]"/>
      <dgm:spPr/>
      <dgm:t>
        <a:bodyPr/>
        <a:lstStyle/>
        <a:p>
          <a:r>
            <a:rPr lang="pt-PT" dirty="0"/>
            <a:t>42,67% em 2016, segundo a APA</a:t>
          </a:r>
        </a:p>
      </dgm:t>
    </dgm:pt>
    <dgm:pt modelId="{8F315F05-4C0A-4ACB-A010-BE51633311C9}" type="parTrans" cxnId="{140DF018-F1C9-46EC-BF49-02CF5113D118}">
      <dgm:prSet/>
      <dgm:spPr/>
      <dgm:t>
        <a:bodyPr/>
        <a:lstStyle/>
        <a:p>
          <a:endParaRPr lang="pt-PT"/>
        </a:p>
      </dgm:t>
    </dgm:pt>
    <dgm:pt modelId="{74CC7B3E-1C5D-4FE9-9C77-03AE6CA8AD51}" type="sibTrans" cxnId="{140DF018-F1C9-46EC-BF49-02CF5113D118}">
      <dgm:prSet/>
      <dgm:spPr/>
      <dgm:t>
        <a:bodyPr/>
        <a:lstStyle/>
        <a:p>
          <a:endParaRPr lang="pt-PT"/>
        </a:p>
      </dgm:t>
    </dgm:pt>
    <dgm:pt modelId="{8E3FCB45-8614-4CCE-9A01-358A019532D1}" type="pres">
      <dgm:prSet presAssocID="{B272A247-7393-4755-B765-8CE7209E407F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pt-PT"/>
        </a:p>
      </dgm:t>
    </dgm:pt>
    <dgm:pt modelId="{38E22551-2D99-469B-8921-96E16F2FD28E}" type="pres">
      <dgm:prSet presAssocID="{F269F91C-D40E-42C9-9314-A8CF348C73DC}" presName="posSpace" presStyleCnt="0"/>
      <dgm:spPr/>
    </dgm:pt>
    <dgm:pt modelId="{18AFAF92-F75A-43D7-A8A3-8269EF6E9B45}" type="pres">
      <dgm:prSet presAssocID="{F269F91C-D40E-42C9-9314-A8CF348C73DC}" presName="vertFlow" presStyleCnt="0"/>
      <dgm:spPr/>
    </dgm:pt>
    <dgm:pt modelId="{E7B660B9-6833-4A9E-A4FE-461ADC38DB30}" type="pres">
      <dgm:prSet presAssocID="{F269F91C-D40E-42C9-9314-A8CF348C73DC}" presName="topSpace" presStyleCnt="0"/>
      <dgm:spPr/>
    </dgm:pt>
    <dgm:pt modelId="{ABD9A22B-B9A2-42BE-AC70-27AB68A45335}" type="pres">
      <dgm:prSet presAssocID="{F269F91C-D40E-42C9-9314-A8CF348C73DC}" presName="firstComp" presStyleCnt="0"/>
      <dgm:spPr/>
    </dgm:pt>
    <dgm:pt modelId="{22C09C8B-2BBA-49C3-996E-2E9FC147D826}" type="pres">
      <dgm:prSet presAssocID="{F269F91C-D40E-42C9-9314-A8CF348C73DC}" presName="firstChild" presStyleLbl="bgAccFollowNode1" presStyleIdx="0" presStyleCnt="1"/>
      <dgm:spPr/>
      <dgm:t>
        <a:bodyPr/>
        <a:lstStyle/>
        <a:p>
          <a:endParaRPr lang="pt-PT"/>
        </a:p>
      </dgm:t>
    </dgm:pt>
    <dgm:pt modelId="{376EA097-0A0A-4888-A37A-E69A13650F47}" type="pres">
      <dgm:prSet presAssocID="{F269F91C-D40E-42C9-9314-A8CF348C73DC}" presName="firstChildTx" presStyleLbl="bg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F55187D3-CE3D-496B-8EFF-C0C115B62D16}" type="pres">
      <dgm:prSet presAssocID="{F269F91C-D40E-42C9-9314-A8CF348C73DC}" presName="negSpace" presStyleCnt="0"/>
      <dgm:spPr/>
    </dgm:pt>
    <dgm:pt modelId="{66E55810-1D30-4929-99F0-47AF17284296}" type="pres">
      <dgm:prSet presAssocID="{F269F91C-D40E-42C9-9314-A8CF348C73DC}" presName="circle" presStyleLbl="node1" presStyleIdx="0" presStyleCnt="1"/>
      <dgm:spPr/>
      <dgm:t>
        <a:bodyPr/>
        <a:lstStyle/>
        <a:p>
          <a:endParaRPr lang="pt-PT"/>
        </a:p>
      </dgm:t>
    </dgm:pt>
  </dgm:ptLst>
  <dgm:cxnLst>
    <dgm:cxn modelId="{5AE36178-50F2-4ED3-BFE7-3D1C0D8DE1CD}" type="presOf" srcId="{F269F91C-D40E-42C9-9314-A8CF348C73DC}" destId="{66E55810-1D30-4929-99F0-47AF17284296}" srcOrd="0" destOrd="0" presId="urn:microsoft.com/office/officeart/2005/8/layout/hList9"/>
    <dgm:cxn modelId="{C2424ECB-9F91-40E6-B4B4-3F817DC9CFFD}" type="presOf" srcId="{5C50505B-0311-4E48-A970-70CF9818FC82}" destId="{376EA097-0A0A-4888-A37A-E69A13650F47}" srcOrd="1" destOrd="0" presId="urn:microsoft.com/office/officeart/2005/8/layout/hList9"/>
    <dgm:cxn modelId="{140DF018-F1C9-46EC-BF49-02CF5113D118}" srcId="{F269F91C-D40E-42C9-9314-A8CF348C73DC}" destId="{5C50505B-0311-4E48-A970-70CF9818FC82}" srcOrd="0" destOrd="0" parTransId="{8F315F05-4C0A-4ACB-A010-BE51633311C9}" sibTransId="{74CC7B3E-1C5D-4FE9-9C77-03AE6CA8AD51}"/>
    <dgm:cxn modelId="{33C1C1EF-6A56-414D-9EDE-5922A9CA5591}" type="presOf" srcId="{5C50505B-0311-4E48-A970-70CF9818FC82}" destId="{22C09C8B-2BBA-49C3-996E-2E9FC147D826}" srcOrd="0" destOrd="0" presId="urn:microsoft.com/office/officeart/2005/8/layout/hList9"/>
    <dgm:cxn modelId="{636DC71C-E953-436E-9547-47B18037923F}" srcId="{B272A247-7393-4755-B765-8CE7209E407F}" destId="{F269F91C-D40E-42C9-9314-A8CF348C73DC}" srcOrd="0" destOrd="0" parTransId="{E4161D9C-2841-4D2D-A271-65BB4B7E5C01}" sibTransId="{E7C57670-797C-4C2E-BE2B-A9F8554104F6}"/>
    <dgm:cxn modelId="{59C30E53-F4A6-463D-84F0-C632FCD379D2}" type="presOf" srcId="{B272A247-7393-4755-B765-8CE7209E407F}" destId="{8E3FCB45-8614-4CCE-9A01-358A019532D1}" srcOrd="0" destOrd="0" presId="urn:microsoft.com/office/officeart/2005/8/layout/hList9"/>
    <dgm:cxn modelId="{2C1B4EBB-8024-47C4-B28D-EEF16F98348B}" type="presParOf" srcId="{8E3FCB45-8614-4CCE-9A01-358A019532D1}" destId="{38E22551-2D99-469B-8921-96E16F2FD28E}" srcOrd="0" destOrd="0" presId="urn:microsoft.com/office/officeart/2005/8/layout/hList9"/>
    <dgm:cxn modelId="{C9A6B8B9-D2EE-4DFE-9DBC-57FA3FCF3A4A}" type="presParOf" srcId="{8E3FCB45-8614-4CCE-9A01-358A019532D1}" destId="{18AFAF92-F75A-43D7-A8A3-8269EF6E9B45}" srcOrd="1" destOrd="0" presId="urn:microsoft.com/office/officeart/2005/8/layout/hList9"/>
    <dgm:cxn modelId="{2B55431F-45BF-4371-8BA8-0ADB7C269570}" type="presParOf" srcId="{18AFAF92-F75A-43D7-A8A3-8269EF6E9B45}" destId="{E7B660B9-6833-4A9E-A4FE-461ADC38DB30}" srcOrd="0" destOrd="0" presId="urn:microsoft.com/office/officeart/2005/8/layout/hList9"/>
    <dgm:cxn modelId="{BAA1E2AA-F2BE-4E38-8744-D269E0B5E1DB}" type="presParOf" srcId="{18AFAF92-F75A-43D7-A8A3-8269EF6E9B45}" destId="{ABD9A22B-B9A2-42BE-AC70-27AB68A45335}" srcOrd="1" destOrd="0" presId="urn:microsoft.com/office/officeart/2005/8/layout/hList9"/>
    <dgm:cxn modelId="{A1B9DD17-78FF-4CC5-BF35-2B831F6BA309}" type="presParOf" srcId="{ABD9A22B-B9A2-42BE-AC70-27AB68A45335}" destId="{22C09C8B-2BBA-49C3-996E-2E9FC147D826}" srcOrd="0" destOrd="0" presId="urn:microsoft.com/office/officeart/2005/8/layout/hList9"/>
    <dgm:cxn modelId="{32C7DD09-0AD8-4D4D-9D71-CB0DA73B484C}" type="presParOf" srcId="{ABD9A22B-B9A2-42BE-AC70-27AB68A45335}" destId="{376EA097-0A0A-4888-A37A-E69A13650F47}" srcOrd="1" destOrd="0" presId="urn:microsoft.com/office/officeart/2005/8/layout/hList9"/>
    <dgm:cxn modelId="{8596F605-D32C-4588-83BE-38A2BF0704DB}" type="presParOf" srcId="{8E3FCB45-8614-4CCE-9A01-358A019532D1}" destId="{F55187D3-CE3D-496B-8EFF-C0C115B62D16}" srcOrd="2" destOrd="0" presId="urn:microsoft.com/office/officeart/2005/8/layout/hList9"/>
    <dgm:cxn modelId="{4147629C-F804-4136-9B86-D67EB0FC78BB}" type="presParOf" srcId="{8E3FCB45-8614-4CCE-9A01-358A019532D1}" destId="{66E55810-1D30-4929-99F0-47AF17284296}" srcOrd="3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quarter" idx="1"/>
          </p:nvPr>
        </p:nvSpPr>
        <p:spPr>
          <a:xfrm>
            <a:off x="3856737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39FFE7-3E67-4903-A023-7FD1FB2FCD33}" type="datetimeFigureOut">
              <a:rPr lang="pt-PT" smtClean="0"/>
              <a:t>14/11/2018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2"/>
          </p:nvPr>
        </p:nvSpPr>
        <p:spPr>
          <a:xfrm>
            <a:off x="0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3"/>
          </p:nvPr>
        </p:nvSpPr>
        <p:spPr>
          <a:xfrm>
            <a:off x="3856737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D18D00-4E1F-4836-9D5C-835063EBF06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311817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56737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17BAAE-D492-44F1-8CEB-AC6C164D8565}" type="datetimeFigureOut">
              <a:rPr lang="pt-PT" smtClean="0"/>
              <a:t>14/11/2018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1062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0879" y="4784070"/>
            <a:ext cx="5447030" cy="3914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56737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0CE700-AA06-4B9F-8036-CEE347A7B752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06857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0CE700-AA06-4B9F-8036-CEE347A7B752}" type="slidenum">
              <a:rPr lang="pt-PT" smtClean="0"/>
              <a:t>37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520540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m 1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581" y="11599"/>
            <a:ext cx="12052837" cy="684640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78A646A-12CC-443F-A58A-95041D4269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2914" y="2001837"/>
            <a:ext cx="6343650" cy="150812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 dirty="0"/>
              <a:t>Clique para editar o estilo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E5625346-B436-4D4C-9BF2-EAFC19C722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2914" y="3602038"/>
            <a:ext cx="6343649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 dirty="0"/>
              <a:t>Faça clique para editar o estilo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="" xmlns:a16="http://schemas.microsoft.com/office/drawing/2014/main" id="{E84AD9F9-1A0C-4B11-BBC3-6BB47183C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smtClean="0"/>
              <a:t>16/10/2018</a:t>
            </a:r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="" xmlns:a16="http://schemas.microsoft.com/office/drawing/2014/main" id="{E43AEAF6-0DFA-453B-84EE-8E571A53A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="" xmlns:a16="http://schemas.microsoft.com/office/drawing/2014/main" id="{532EBFA8-EBF7-4EAF-AEA4-273601245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75F4A-57AF-425B-BB35-67ECDDFEC6BB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559983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4330E44-ED43-437F-BA18-D76E3DAD6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="" xmlns:a16="http://schemas.microsoft.com/office/drawing/2014/main" id="{FAECA4B9-7F07-42A5-AC10-465AFC8965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="" xmlns:a16="http://schemas.microsoft.com/office/drawing/2014/main" id="{A12B93C5-D6E2-46B9-B118-6E2839565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smtClean="0"/>
              <a:t>16/10/2018</a:t>
            </a:r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="" xmlns:a16="http://schemas.microsoft.com/office/drawing/2014/main" id="{8B2F99D8-0B59-4382-AB14-0B8E10067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="" xmlns:a16="http://schemas.microsoft.com/office/drawing/2014/main" id="{03330B6A-F9C2-4B6C-AFA5-DC6E07DDA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75F4A-57AF-425B-BB35-67ECDDFEC6BB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09475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="" xmlns:a16="http://schemas.microsoft.com/office/drawing/2014/main" id="{E6D0CB1C-EEB5-450D-8BB0-020F4F077A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="" xmlns:a16="http://schemas.microsoft.com/office/drawing/2014/main" id="{0536EA1B-FACC-48CF-A706-C43A32B032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="" xmlns:a16="http://schemas.microsoft.com/office/drawing/2014/main" id="{DF907191-ACA5-4F60-8D6D-51C4F0A1B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smtClean="0"/>
              <a:t>16/10/2018</a:t>
            </a:r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="" xmlns:a16="http://schemas.microsoft.com/office/drawing/2014/main" id="{605D553F-B611-48E2-B30D-BB687DADE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="" xmlns:a16="http://schemas.microsoft.com/office/drawing/2014/main" id="{8E3BE0FC-4875-49D6-82F1-B21CBCA9A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75F4A-57AF-425B-BB35-67ECDDFEC6BB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41252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3B102796-E97E-4E61-A9F9-353CB8A73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500" y="365125"/>
            <a:ext cx="9639300" cy="1325563"/>
          </a:xfrm>
        </p:spPr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="" xmlns:a16="http://schemas.microsoft.com/office/drawing/2014/main" id="{C9C32103-AD0F-4D77-9F4F-81A6354094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="" xmlns:a16="http://schemas.microsoft.com/office/drawing/2014/main" id="{8D3B6445-8D4E-44C5-8903-58D202D92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smtClean="0"/>
              <a:t>16/10/2018</a:t>
            </a:r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="" xmlns:a16="http://schemas.microsoft.com/office/drawing/2014/main" id="{CE200884-5F7F-4A28-8185-768ECBD17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="" xmlns:a16="http://schemas.microsoft.com/office/drawing/2014/main" id="{4D8A99A9-E3C8-4A64-9D0B-7A5659FFC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75F4A-57AF-425B-BB35-67ECDDFEC6BB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47975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A797EAB5-D720-45E4-BEAB-02D885EB1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="" xmlns:a16="http://schemas.microsoft.com/office/drawing/2014/main" id="{B7808343-40EB-4322-B512-EF4B063C47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="" xmlns:a16="http://schemas.microsoft.com/office/drawing/2014/main" id="{B681C0B9-B24D-4986-84FA-37F0A5B98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smtClean="0"/>
              <a:t>16/10/2018</a:t>
            </a:r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="" xmlns:a16="http://schemas.microsoft.com/office/drawing/2014/main" id="{EE654FA3-7FAB-465B-83DF-58032D56F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="" xmlns:a16="http://schemas.microsoft.com/office/drawing/2014/main" id="{7F25692E-6802-4E51-B40A-2A1219844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75F4A-57AF-425B-BB35-67ECDDFEC6BB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19095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A2DC067-4D42-4F46-8D51-C3209846F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="" xmlns:a16="http://schemas.microsoft.com/office/drawing/2014/main" id="{4A0C339C-69C7-45CF-B004-736C09B93F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="" xmlns:a16="http://schemas.microsoft.com/office/drawing/2014/main" id="{FB219C74-98FF-4306-A14E-5EB33E9CE5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="" xmlns:a16="http://schemas.microsoft.com/office/drawing/2014/main" id="{AD292E6D-2D5A-4825-9524-465431121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smtClean="0"/>
              <a:t>16/10/2018</a:t>
            </a:r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="" xmlns:a16="http://schemas.microsoft.com/office/drawing/2014/main" id="{96A73C4D-1EF5-4EB3-B3B1-17E99F38C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="" xmlns:a16="http://schemas.microsoft.com/office/drawing/2014/main" id="{C7ABB80B-6D26-438A-96CB-3BEDB2CBD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75F4A-57AF-425B-BB35-67ECDDFEC6BB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37784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55FA963-855C-4742-9E05-012D7E017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="" xmlns:a16="http://schemas.microsoft.com/office/drawing/2014/main" id="{2863F38A-C7CF-4BA5-8AE5-0ED029CE2F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="" xmlns:a16="http://schemas.microsoft.com/office/drawing/2014/main" id="{91F382E0-4EDE-412A-B0FF-1CC7ED0FD2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="" xmlns:a16="http://schemas.microsoft.com/office/drawing/2014/main" id="{0A1AF7E5-B70E-48EF-8291-85973B1C9B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="" xmlns:a16="http://schemas.microsoft.com/office/drawing/2014/main" id="{52568088-8057-4646-B34C-CF4D36556B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>
            <a:extLst>
              <a:ext uri="{FF2B5EF4-FFF2-40B4-BE49-F238E27FC236}">
                <a16:creationId xmlns="" xmlns:a16="http://schemas.microsoft.com/office/drawing/2014/main" id="{C5A5A6DD-8B18-44BB-AE9D-B15B7C7896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smtClean="0"/>
              <a:t>16/10/2018</a:t>
            </a:r>
            <a:endParaRPr lang="pt-PT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="" xmlns:a16="http://schemas.microsoft.com/office/drawing/2014/main" id="{6C70688D-D53F-474F-8245-9A197D916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="" xmlns:a16="http://schemas.microsoft.com/office/drawing/2014/main" id="{FA697280-04BC-4EBE-97EF-B5A516705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75F4A-57AF-425B-BB35-67ECDDFEC6BB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164642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8F7D9605-8EC3-4972-90F1-1A47CA3A6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="" xmlns:a16="http://schemas.microsoft.com/office/drawing/2014/main" id="{B42D3DA1-FDA7-403B-A348-F35C4D72C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smtClean="0"/>
              <a:t>16/10/2018</a:t>
            </a:r>
            <a:endParaRPr lang="pt-PT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="" xmlns:a16="http://schemas.microsoft.com/office/drawing/2014/main" id="{909A9FE2-F73C-458F-9DFF-3F4CBC876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="" xmlns:a16="http://schemas.microsoft.com/office/drawing/2014/main" id="{74C9EBDF-AC96-4F61-B2B1-BDC80DC54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75F4A-57AF-425B-BB35-67ECDDFEC6BB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8581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="" xmlns:a16="http://schemas.microsoft.com/office/drawing/2014/main" id="{84BE07F6-5BFF-460D-A794-8B87EEE78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smtClean="0"/>
              <a:t>16/10/2018</a:t>
            </a:r>
            <a:endParaRPr lang="pt-PT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="" xmlns:a16="http://schemas.microsoft.com/office/drawing/2014/main" id="{9A4366E8-EFC1-4ED6-85C4-6FC0ECD1F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="" xmlns:a16="http://schemas.microsoft.com/office/drawing/2014/main" id="{39A58EB6-C725-41BB-989F-F92E08730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75F4A-57AF-425B-BB35-67ECDDFEC6BB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353622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2FD886D5-0EA6-4A43-B816-0CCAEE07A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="" xmlns:a16="http://schemas.microsoft.com/office/drawing/2014/main" id="{9BAE5B72-448C-48CB-8313-259064F180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="" xmlns:a16="http://schemas.microsoft.com/office/drawing/2014/main" id="{54E761EA-2E5E-41A4-84BE-7D7F0AFA80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="" xmlns:a16="http://schemas.microsoft.com/office/drawing/2014/main" id="{39586E05-D0FC-4AD7-9DB6-8D547EFA3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smtClean="0"/>
              <a:t>16/10/2018</a:t>
            </a:r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="" xmlns:a16="http://schemas.microsoft.com/office/drawing/2014/main" id="{74B31052-37D9-43FA-B5AE-F320A533F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="" xmlns:a16="http://schemas.microsoft.com/office/drawing/2014/main" id="{8CE0F382-C6DF-4A17-92A7-CC6BEC57E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75F4A-57AF-425B-BB35-67ECDDFEC6BB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53476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4373CC5-C449-478C-8F5C-A64E012BE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="" xmlns:a16="http://schemas.microsoft.com/office/drawing/2014/main" id="{13591A49-18EA-4215-A4A7-10874F70EC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PT"/>
              <a:t>Clique no ícone para adicionar uma imagem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="" xmlns:a16="http://schemas.microsoft.com/office/drawing/2014/main" id="{12B48BFF-5274-478D-AE2C-9349C0287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="" xmlns:a16="http://schemas.microsoft.com/office/drawing/2014/main" id="{16485624-8B2B-48E3-B288-5224E5072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smtClean="0"/>
              <a:t>16/10/2018</a:t>
            </a:r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="" xmlns:a16="http://schemas.microsoft.com/office/drawing/2014/main" id="{F663898A-874E-4DF7-B0F8-0AEE1B236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="" xmlns:a16="http://schemas.microsoft.com/office/drawing/2014/main" id="{74378D6F-D29B-4491-9E17-29FEF627B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75F4A-57AF-425B-BB35-67ECDDFEC6BB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18458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="" xmlns:a16="http://schemas.microsoft.com/office/drawing/2014/main" id="{8B6BA8C6-BFF8-4927-B5A4-FD0BCB006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="" xmlns:a16="http://schemas.microsoft.com/office/drawing/2014/main" id="{5D9E48CA-93EE-4225-B1CF-8CF196A3B1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="" xmlns:a16="http://schemas.microsoft.com/office/drawing/2014/main" id="{0ADB92EB-EA6F-4BF1-BAC5-C554DE7B6F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PT" smtClean="0"/>
              <a:t>16/10/2018</a:t>
            </a:r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="" xmlns:a16="http://schemas.microsoft.com/office/drawing/2014/main" id="{778B9640-AD4C-4CFD-B9FF-F0ECE2A4A4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="" xmlns:a16="http://schemas.microsoft.com/office/drawing/2014/main" id="{C000A8A1-B982-4DB6-92A1-B137D61367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475F4A-57AF-425B-BB35-67ECDDFEC6BB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06184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microsoft.com/office/2007/relationships/diagramDrawing" Target="../diagrams/drawing2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diagramColors" Target="../diagrams/colors2.xml"/><Relationship Id="rId5" Type="http://schemas.openxmlformats.org/officeDocument/2006/relationships/image" Target="../media/image24.png"/><Relationship Id="rId10" Type="http://schemas.openxmlformats.org/officeDocument/2006/relationships/diagramQuickStyle" Target="../diagrams/quickStyle2.xml"/><Relationship Id="rId4" Type="http://schemas.openxmlformats.org/officeDocument/2006/relationships/image" Target="../media/image23.png"/><Relationship Id="rId9" Type="http://schemas.openxmlformats.org/officeDocument/2006/relationships/diagramLayout" Target="../diagrams/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jpg"/><Relationship Id="rId9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jpg"/><Relationship Id="rId7" Type="http://schemas.openxmlformats.org/officeDocument/2006/relationships/image" Target="../media/image55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g"/><Relationship Id="rId5" Type="http://schemas.openxmlformats.org/officeDocument/2006/relationships/image" Target="../media/image53.png"/><Relationship Id="rId4" Type="http://schemas.openxmlformats.org/officeDocument/2006/relationships/image" Target="../media/image52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jpg"/><Relationship Id="rId7" Type="http://schemas.openxmlformats.org/officeDocument/2006/relationships/image" Target="../media/image71.jpg"/><Relationship Id="rId12" Type="http://schemas.openxmlformats.org/officeDocument/2006/relationships/image" Target="../media/image76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11" Type="http://schemas.openxmlformats.org/officeDocument/2006/relationships/image" Target="../media/image75.jpg"/><Relationship Id="rId5" Type="http://schemas.openxmlformats.org/officeDocument/2006/relationships/image" Target="../media/image69.png"/><Relationship Id="rId10" Type="http://schemas.openxmlformats.org/officeDocument/2006/relationships/image" Target="../media/image74.png"/><Relationship Id="rId4" Type="http://schemas.openxmlformats.org/officeDocument/2006/relationships/image" Target="../media/image68.jpg"/><Relationship Id="rId9" Type="http://schemas.openxmlformats.org/officeDocument/2006/relationships/image" Target="../media/image7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g"/><Relationship Id="rId3" Type="http://schemas.openxmlformats.org/officeDocument/2006/relationships/image" Target="../media/image79.png"/><Relationship Id="rId7" Type="http://schemas.openxmlformats.org/officeDocument/2006/relationships/image" Target="../media/image83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g"/><Relationship Id="rId11" Type="http://schemas.openxmlformats.org/officeDocument/2006/relationships/image" Target="../media/image86.jpg"/><Relationship Id="rId5" Type="http://schemas.openxmlformats.org/officeDocument/2006/relationships/image" Target="../media/image81.jpg"/><Relationship Id="rId10" Type="http://schemas.openxmlformats.org/officeDocument/2006/relationships/image" Target="../media/image55.jpg"/><Relationship Id="rId4" Type="http://schemas.openxmlformats.org/officeDocument/2006/relationships/image" Target="../media/image80.png"/><Relationship Id="rId9" Type="http://schemas.openxmlformats.org/officeDocument/2006/relationships/image" Target="../media/image8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jpg"/><Relationship Id="rId7" Type="http://schemas.openxmlformats.org/officeDocument/2006/relationships/image" Target="../media/image9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jpg"/><Relationship Id="rId4" Type="http://schemas.openxmlformats.org/officeDocument/2006/relationships/image" Target="../media/image90.jpg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95.jpg"/><Relationship Id="rId7" Type="http://schemas.openxmlformats.org/officeDocument/2006/relationships/diagramColors" Target="../diagrams/colors5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13" Type="http://schemas.microsoft.com/office/2007/relationships/diagramDrawing" Target="../diagrams/drawing9.xml"/><Relationship Id="rId3" Type="http://schemas.openxmlformats.org/officeDocument/2006/relationships/image" Target="cid:image003.jpg@01D3F437.9F91FDC0" TargetMode="External"/><Relationship Id="rId7" Type="http://schemas.openxmlformats.org/officeDocument/2006/relationships/diagramColors" Target="../diagrams/colors8.xml"/><Relationship Id="rId12" Type="http://schemas.openxmlformats.org/officeDocument/2006/relationships/diagramColors" Target="../diagrams/colors9.xml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8.xml"/><Relationship Id="rId11" Type="http://schemas.openxmlformats.org/officeDocument/2006/relationships/diagramQuickStyle" Target="../diagrams/quickStyle9.xml"/><Relationship Id="rId5" Type="http://schemas.openxmlformats.org/officeDocument/2006/relationships/diagramLayout" Target="../diagrams/layout8.xml"/><Relationship Id="rId10" Type="http://schemas.openxmlformats.org/officeDocument/2006/relationships/diagramLayout" Target="../diagrams/layout9.xml"/><Relationship Id="rId4" Type="http://schemas.openxmlformats.org/officeDocument/2006/relationships/diagramData" Target="../diagrams/data8.xml"/><Relationship Id="rId9" Type="http://schemas.openxmlformats.org/officeDocument/2006/relationships/diagramData" Target="../diagrams/data9.xml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image" Target="cid:image003.jpg@01D3F437.9F91FDC0" TargetMode="External"/><Relationship Id="rId7" Type="http://schemas.openxmlformats.org/officeDocument/2006/relationships/diagramColors" Target="../diagrams/colors10.xml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4" Type="http://schemas.openxmlformats.org/officeDocument/2006/relationships/diagramData" Target="../diagrams/data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103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01.jpeg"/><Relationship Id="rId4" Type="http://schemas.openxmlformats.org/officeDocument/2006/relationships/image" Target="../media/image4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7" Type="http://schemas.openxmlformats.org/officeDocument/2006/relationships/image" Target="../media/image107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png"/><Relationship Id="rId4" Type="http://schemas.openxmlformats.org/officeDocument/2006/relationships/image" Target="../media/image44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smtClean="0"/>
              <a:t>16/10/2018</a:t>
            </a:r>
            <a:endParaRPr lang="pt-PT"/>
          </a:p>
        </p:txBody>
      </p:sp>
      <p:sp>
        <p:nvSpPr>
          <p:cNvPr id="3" name="Marcador de Posição do Número do Diapositivo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75F4A-57AF-425B-BB35-67ECDDFEC6BB}" type="slidenum">
              <a:rPr lang="pt-PT" smtClean="0"/>
              <a:t>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82773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>
            <a:extLst>
              <a:ext uri="{FF2B5EF4-FFF2-40B4-BE49-F238E27FC236}">
                <a16:creationId xmlns="" xmlns:a16="http://schemas.microsoft.com/office/drawing/2014/main" id="{33CD81A0-E802-4551-A760-A0AF8D05F954}"/>
              </a:ext>
            </a:extLst>
          </p:cNvPr>
          <p:cNvGrpSpPr/>
          <p:nvPr/>
        </p:nvGrpSpPr>
        <p:grpSpPr>
          <a:xfrm>
            <a:off x="2610" y="-1876"/>
            <a:ext cx="12186780" cy="6845808"/>
            <a:chOff x="2610" y="-1876"/>
            <a:chExt cx="12186780" cy="6845808"/>
          </a:xfrm>
        </p:grpSpPr>
        <p:pic>
          <p:nvPicPr>
            <p:cNvPr id="5" name="Imagem 4">
              <a:extLst>
                <a:ext uri="{FF2B5EF4-FFF2-40B4-BE49-F238E27FC236}">
                  <a16:creationId xmlns="" xmlns:a16="http://schemas.microsoft.com/office/drawing/2014/main" id="{15DA97E9-2FA6-4BF7-A7EC-F4BDF7B6BD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0" y="-1876"/>
              <a:ext cx="9015984" cy="6845808"/>
            </a:xfrm>
            <a:prstGeom prst="rect">
              <a:avLst/>
            </a:prstGeom>
          </p:spPr>
        </p:pic>
        <p:sp>
          <p:nvSpPr>
            <p:cNvPr id="2" name="Retângulo 1">
              <a:extLst>
                <a:ext uri="{FF2B5EF4-FFF2-40B4-BE49-F238E27FC236}">
                  <a16:creationId xmlns="" xmlns:a16="http://schemas.microsoft.com/office/drawing/2014/main" id="{C1CC94A9-5434-4660-885E-D265FCB0EA8E}"/>
                </a:ext>
              </a:extLst>
            </p:cNvPr>
            <p:cNvSpPr/>
            <p:nvPr/>
          </p:nvSpPr>
          <p:spPr>
            <a:xfrm>
              <a:off x="9249242" y="4396153"/>
              <a:ext cx="2940148" cy="24477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sp>
        <p:nvSpPr>
          <p:cNvPr id="6" name="Retângulo 5">
            <a:extLst>
              <a:ext uri="{FF2B5EF4-FFF2-40B4-BE49-F238E27FC236}">
                <a16:creationId xmlns="" xmlns:a16="http://schemas.microsoft.com/office/drawing/2014/main" id="{6B7EF6B1-D60A-47F7-A8E4-4EF21319502A}"/>
              </a:ext>
            </a:extLst>
          </p:cNvPr>
          <p:cNvSpPr/>
          <p:nvPr/>
        </p:nvSpPr>
        <p:spPr>
          <a:xfrm>
            <a:off x="2372968" y="1274564"/>
            <a:ext cx="941575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pt-PT" sz="2000" dirty="0">
                <a:solidFill>
                  <a:srgbClr val="444444"/>
                </a:solidFill>
                <a:ea typeface="Cambria" panose="02040503050406030204" pitchFamily="18" charset="0"/>
              </a:rPr>
              <a:t>Em dezembro de 2015, a Comissão adotou um plano de ação da UE para a </a:t>
            </a:r>
            <a:r>
              <a:rPr lang="pt-PT" sz="2000" b="1" dirty="0">
                <a:solidFill>
                  <a:srgbClr val="444444"/>
                </a:solidFill>
                <a:ea typeface="Cambria" panose="02040503050406030204" pitchFamily="18" charset="0"/>
              </a:rPr>
              <a:t>economia circular</a:t>
            </a:r>
            <a:r>
              <a:rPr lang="pt-PT" sz="2000" dirty="0">
                <a:solidFill>
                  <a:srgbClr val="444444"/>
                </a:solidFill>
                <a:ea typeface="Cambria" panose="02040503050406030204" pitchFamily="18" charset="0"/>
              </a:rPr>
              <a:t>. </a:t>
            </a:r>
          </a:p>
          <a:p>
            <a:pPr algn="just">
              <a:spcBef>
                <a:spcPts val="1200"/>
              </a:spcBef>
            </a:pPr>
            <a:r>
              <a:rPr lang="pt-PT" sz="2000" dirty="0">
                <a:solidFill>
                  <a:srgbClr val="444444"/>
                </a:solidFill>
                <a:ea typeface="Cambria" panose="02040503050406030204" pitchFamily="18" charset="0"/>
              </a:rPr>
              <a:t>Nesse plano, identificou os </a:t>
            </a:r>
            <a:r>
              <a:rPr lang="pt-PT" sz="2000" b="1" dirty="0">
                <a:solidFill>
                  <a:srgbClr val="444444"/>
                </a:solidFill>
                <a:ea typeface="Cambria" panose="02040503050406030204" pitchFamily="18" charset="0"/>
              </a:rPr>
              <a:t>plásticos</a:t>
            </a:r>
            <a:r>
              <a:rPr lang="pt-PT" sz="2000" dirty="0">
                <a:solidFill>
                  <a:srgbClr val="444444"/>
                </a:solidFill>
                <a:ea typeface="Cambria" panose="02040503050406030204" pitchFamily="18" charset="0"/>
              </a:rPr>
              <a:t> como a grande prioridade e comprometeu-se a «</a:t>
            </a:r>
            <a:r>
              <a:rPr lang="pt-PT" sz="2000" b="1" i="1" dirty="0">
                <a:solidFill>
                  <a:srgbClr val="444444"/>
                </a:solidFill>
                <a:ea typeface="Cambria" panose="02040503050406030204" pitchFamily="18" charset="0"/>
              </a:rPr>
              <a:t>preparar uma estratégia</a:t>
            </a:r>
            <a:r>
              <a:rPr lang="pt-PT" sz="2000" i="1" dirty="0">
                <a:solidFill>
                  <a:srgbClr val="444444"/>
                </a:solidFill>
                <a:ea typeface="Cambria" panose="02040503050406030204" pitchFamily="18" charset="0"/>
              </a:rPr>
              <a:t> que aborde os desafios colocados pelos plásticos ao longo da cadeia de valor e que tenha em conta todo o seu ciclo de vida</a:t>
            </a:r>
            <a:r>
              <a:rPr lang="pt-PT" sz="2000" dirty="0">
                <a:solidFill>
                  <a:srgbClr val="444444"/>
                </a:solidFill>
                <a:ea typeface="Cambria" panose="02040503050406030204" pitchFamily="18" charset="0"/>
              </a:rPr>
              <a:t>». </a:t>
            </a:r>
          </a:p>
          <a:p>
            <a:pPr algn="just">
              <a:spcBef>
                <a:spcPts val="1200"/>
              </a:spcBef>
            </a:pPr>
            <a:r>
              <a:rPr lang="pt-PT" sz="2000" dirty="0">
                <a:solidFill>
                  <a:srgbClr val="444444"/>
                </a:solidFill>
                <a:ea typeface="Cambria" panose="02040503050406030204" pitchFamily="18" charset="0"/>
              </a:rPr>
              <a:t>Em 2017, a Comissão confirmou a sua tónica na produção e utilização de plásticos, bem como em ações para assegurar, até 2030, que todas as embalagens de plástico sejam recicláveis na proposta de </a:t>
            </a:r>
            <a:r>
              <a:rPr lang="pt-PT" sz="2000" b="1" dirty="0">
                <a:solidFill>
                  <a:srgbClr val="444444"/>
                </a:solidFill>
                <a:ea typeface="Cambria" panose="02040503050406030204" pitchFamily="18" charset="0"/>
              </a:rPr>
              <a:t>Diretiva para os plásticos descartáveis</a:t>
            </a:r>
            <a:endParaRPr lang="en-GB" sz="2000" b="1" dirty="0">
              <a:ea typeface="Cambria" panose="02040503050406030204" pitchFamily="18" charset="0"/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="" xmlns:a16="http://schemas.microsoft.com/office/drawing/2014/main" id="{32A14C87-A934-4137-B23E-2D447B96A8B8}"/>
              </a:ext>
            </a:extLst>
          </p:cNvPr>
          <p:cNvSpPr/>
          <p:nvPr/>
        </p:nvSpPr>
        <p:spPr>
          <a:xfrm>
            <a:off x="656709" y="374734"/>
            <a:ext cx="74851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2800" b="1" dirty="0">
                <a:ea typeface="Cambria" panose="02040503050406030204" pitchFamily="18" charset="0"/>
              </a:rPr>
              <a:t>Economia Circular e a Estratégia para os Plásticos</a:t>
            </a:r>
            <a:endParaRPr lang="en-GB" sz="2800" b="1" dirty="0"/>
          </a:p>
        </p:txBody>
      </p:sp>
      <p:pic>
        <p:nvPicPr>
          <p:cNvPr id="8" name="Picture 2" descr="http://noctula.pt/wp-content/uploads/2018/01/economia-circular.jpg">
            <a:extLst>
              <a:ext uri="{FF2B5EF4-FFF2-40B4-BE49-F238E27FC236}">
                <a16:creationId xmlns="" xmlns:a16="http://schemas.microsoft.com/office/drawing/2014/main" id="{0362A926-8A01-48CC-9BE2-B71BD30287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272" y="4170166"/>
            <a:ext cx="2673765" cy="2673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smtClean="0"/>
              <a:t>16/10/2018</a:t>
            </a:r>
            <a:endParaRPr lang="pt-PT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75F4A-57AF-425B-BB35-67ECDDFEC6BB}" type="slidenum">
              <a:rPr lang="pt-PT" smtClean="0"/>
              <a:t>10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24809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>
            <a:extLst>
              <a:ext uri="{FF2B5EF4-FFF2-40B4-BE49-F238E27FC236}">
                <a16:creationId xmlns="" xmlns:a16="http://schemas.microsoft.com/office/drawing/2014/main" id="{33CD81A0-E802-4551-A760-A0AF8D05F954}"/>
              </a:ext>
            </a:extLst>
          </p:cNvPr>
          <p:cNvGrpSpPr/>
          <p:nvPr/>
        </p:nvGrpSpPr>
        <p:grpSpPr>
          <a:xfrm>
            <a:off x="2610" y="-1876"/>
            <a:ext cx="12186780" cy="6845808"/>
            <a:chOff x="2610" y="-1876"/>
            <a:chExt cx="12186780" cy="6845808"/>
          </a:xfrm>
        </p:grpSpPr>
        <p:pic>
          <p:nvPicPr>
            <p:cNvPr id="5" name="Imagem 4">
              <a:extLst>
                <a:ext uri="{FF2B5EF4-FFF2-40B4-BE49-F238E27FC236}">
                  <a16:creationId xmlns="" xmlns:a16="http://schemas.microsoft.com/office/drawing/2014/main" id="{15DA97E9-2FA6-4BF7-A7EC-F4BDF7B6BD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0" y="-1876"/>
              <a:ext cx="9015984" cy="6845808"/>
            </a:xfrm>
            <a:prstGeom prst="rect">
              <a:avLst/>
            </a:prstGeom>
          </p:spPr>
        </p:pic>
        <p:sp>
          <p:nvSpPr>
            <p:cNvPr id="2" name="Retângulo 1">
              <a:extLst>
                <a:ext uri="{FF2B5EF4-FFF2-40B4-BE49-F238E27FC236}">
                  <a16:creationId xmlns="" xmlns:a16="http://schemas.microsoft.com/office/drawing/2014/main" id="{C1CC94A9-5434-4660-885E-D265FCB0EA8E}"/>
                </a:ext>
              </a:extLst>
            </p:cNvPr>
            <p:cNvSpPr/>
            <p:nvPr/>
          </p:nvSpPr>
          <p:spPr>
            <a:xfrm>
              <a:off x="9249242" y="4396153"/>
              <a:ext cx="2940148" cy="24477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pic>
        <p:nvPicPr>
          <p:cNvPr id="6" name="Picture 2" descr="http://noctula.pt/wp-content/uploads/2018/01/economia-circular.jpg">
            <a:extLst>
              <a:ext uri="{FF2B5EF4-FFF2-40B4-BE49-F238E27FC236}">
                <a16:creationId xmlns="" xmlns:a16="http://schemas.microsoft.com/office/drawing/2014/main" id="{AB8B72B8-A2A9-4559-A83B-A8C018636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1327" y="4463594"/>
            <a:ext cx="2577295" cy="2577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6">
            <a:extLst>
              <a:ext uri="{FF2B5EF4-FFF2-40B4-BE49-F238E27FC236}">
                <a16:creationId xmlns="" xmlns:a16="http://schemas.microsoft.com/office/drawing/2014/main" id="{C955EDE3-9066-4F17-AE5E-59412A8A8F1E}"/>
              </a:ext>
            </a:extLst>
          </p:cNvPr>
          <p:cNvSpPr/>
          <p:nvPr/>
        </p:nvSpPr>
        <p:spPr>
          <a:xfrm>
            <a:off x="1782720" y="1167883"/>
            <a:ext cx="941575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pt-PT" sz="2000" dirty="0">
                <a:solidFill>
                  <a:srgbClr val="444444"/>
                </a:solidFill>
                <a:ea typeface="Cambria" panose="02040503050406030204" pitchFamily="18" charset="0"/>
              </a:rPr>
              <a:t>A 10 de Outubro, foram aprovadas pela Comissão para o Ambiente do Parlamento Europeu (ENVI) Relatório sobre a redução do impacto de determinados produtos de plástico no ambiente de onde se destacam medidas de</a:t>
            </a:r>
            <a:r>
              <a:rPr lang="pt-PT" sz="2000" dirty="0">
                <a:solidFill>
                  <a:srgbClr val="444444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  <a:p>
            <a:pPr marL="285750" indent="-28575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PT" sz="2000" dirty="0">
                <a:solidFill>
                  <a:srgbClr val="444444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Redução do </a:t>
            </a:r>
            <a:r>
              <a:rPr lang="pt-PT" sz="2000" dirty="0" smtClean="0">
                <a:solidFill>
                  <a:srgbClr val="444444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consumo, mercado e produto</a:t>
            </a:r>
            <a:endParaRPr lang="pt-PT" sz="2000" dirty="0">
              <a:solidFill>
                <a:srgbClr val="444444"/>
              </a:solidFill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285750" indent="-28575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PT" sz="2000" dirty="0" smtClean="0">
                <a:solidFill>
                  <a:srgbClr val="444444"/>
                </a:solidFill>
                <a:ea typeface="Cambria" panose="02040503050406030204" pitchFamily="18" charset="0"/>
              </a:rPr>
              <a:t>Informação </a:t>
            </a:r>
            <a:r>
              <a:rPr lang="pt-PT" sz="2000" dirty="0">
                <a:solidFill>
                  <a:srgbClr val="444444"/>
                </a:solidFill>
                <a:ea typeface="Cambria" panose="02040503050406030204" pitchFamily="18" charset="0"/>
              </a:rPr>
              <a:t>ao </a:t>
            </a:r>
            <a:r>
              <a:rPr lang="pt-PT" sz="2000" dirty="0" smtClean="0">
                <a:solidFill>
                  <a:srgbClr val="444444"/>
                </a:solidFill>
                <a:ea typeface="Cambria" panose="02040503050406030204" pitchFamily="18" charset="0"/>
              </a:rPr>
              <a:t>consumidor</a:t>
            </a:r>
          </a:p>
          <a:p>
            <a:pPr marL="285750" indent="-28575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PT" sz="2000" dirty="0" smtClean="0">
                <a:solidFill>
                  <a:srgbClr val="444444"/>
                </a:solidFill>
                <a:ea typeface="Cambria" panose="02040503050406030204" pitchFamily="18" charset="0"/>
              </a:rPr>
              <a:t>Responsabilidade Alargada do Produtor</a:t>
            </a:r>
          </a:p>
          <a:p>
            <a:pPr marL="285750" indent="-28575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PT" sz="2000" dirty="0" smtClean="0">
                <a:solidFill>
                  <a:srgbClr val="444444"/>
                </a:solidFill>
                <a:ea typeface="Cambria" panose="02040503050406030204" pitchFamily="18" charset="0"/>
              </a:rPr>
              <a:t>Recolha seletiva </a:t>
            </a:r>
            <a:endParaRPr lang="pt-PT" sz="2000" dirty="0">
              <a:solidFill>
                <a:srgbClr val="444444"/>
              </a:solidFill>
              <a:ea typeface="Cambria" panose="02040503050406030204" pitchFamily="18" charset="0"/>
            </a:endParaRPr>
          </a:p>
        </p:txBody>
      </p:sp>
      <p:sp>
        <p:nvSpPr>
          <p:cNvPr id="8" name="Retângulo 7">
            <a:extLst>
              <a:ext uri="{FF2B5EF4-FFF2-40B4-BE49-F238E27FC236}">
                <a16:creationId xmlns="" xmlns:a16="http://schemas.microsoft.com/office/drawing/2014/main" id="{B1C46082-7BE3-4929-913A-D21D457C0E2B}"/>
              </a:ext>
            </a:extLst>
          </p:cNvPr>
          <p:cNvSpPr/>
          <p:nvPr/>
        </p:nvSpPr>
        <p:spPr>
          <a:xfrm>
            <a:off x="544168" y="394158"/>
            <a:ext cx="74787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2800" b="1" dirty="0">
                <a:ea typeface="Cambria" panose="02040503050406030204" pitchFamily="18" charset="0"/>
              </a:rPr>
              <a:t>Economia Circular e a Estratégia para os Plásticos</a:t>
            </a:r>
            <a:endParaRPr lang="en-GB" sz="2800" b="1" dirty="0"/>
          </a:p>
        </p:txBody>
      </p:sp>
      <p:sp>
        <p:nvSpPr>
          <p:cNvPr id="9" name="Retângulo 8">
            <a:extLst>
              <a:ext uri="{FF2B5EF4-FFF2-40B4-BE49-F238E27FC236}">
                <a16:creationId xmlns="" xmlns:a16="http://schemas.microsoft.com/office/drawing/2014/main" id="{58736E3C-BD23-4A91-A7EA-91F6E867A18B}"/>
              </a:ext>
            </a:extLst>
          </p:cNvPr>
          <p:cNvSpPr/>
          <p:nvPr/>
        </p:nvSpPr>
        <p:spPr>
          <a:xfrm>
            <a:off x="3248431" y="3831437"/>
            <a:ext cx="5093713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dirty="0"/>
              <a:t/>
            </a:r>
            <a:br>
              <a:rPr lang="pt-PT" dirty="0"/>
            </a:br>
            <a:r>
              <a:rPr lang="pt-PT" sz="2000" b="1" dirty="0">
                <a:solidFill>
                  <a:srgbClr val="444444"/>
                </a:solidFill>
                <a:latin typeface="Candara" panose="020E0502030303020204" pitchFamily="34" charset="0"/>
                <a:ea typeface="Cambria" panose="02040503050406030204" pitchFamily="18" charset="0"/>
              </a:rPr>
              <a:t>Próximos passos </a:t>
            </a:r>
          </a:p>
          <a:p>
            <a:pPr marL="285750" indent="-28575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PT" dirty="0">
                <a:solidFill>
                  <a:srgbClr val="444444"/>
                </a:solidFill>
                <a:latin typeface="Candara" panose="020E050203030302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Votação PE: 23 de outubro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PT" dirty="0">
                <a:solidFill>
                  <a:srgbClr val="444444"/>
                </a:solidFill>
                <a:latin typeface="Candara" panose="020E050203030302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Primeiras negociações (trílogos) </a:t>
            </a:r>
          </a:p>
          <a:p>
            <a:pPr algn="just"/>
            <a:r>
              <a:rPr lang="pt-PT" dirty="0">
                <a:solidFill>
                  <a:srgbClr val="444444"/>
                </a:solidFill>
                <a:latin typeface="Candara" panose="020E050203030302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     com o Conselho previstas para: 6 de Novembro</a:t>
            </a:r>
            <a:endParaRPr lang="en-GB" dirty="0">
              <a:solidFill>
                <a:srgbClr val="444444"/>
              </a:solidFill>
              <a:latin typeface="Candara" panose="020E050203030302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smtClean="0"/>
              <a:t>16/10/2018</a:t>
            </a:r>
            <a:endParaRPr lang="pt-PT"/>
          </a:p>
        </p:txBody>
      </p:sp>
      <p:sp>
        <p:nvSpPr>
          <p:cNvPr id="10" name="Marcador de Posição do Número do Diapositivo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75F4A-57AF-425B-BB35-67ECDDFEC6BB}" type="slidenum">
              <a:rPr lang="pt-PT" smtClean="0"/>
              <a:t>11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07185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="" xmlns:a16="http://schemas.microsoft.com/office/drawing/2014/main" id="{6CA10B98-1F32-4E25-8FAA-96A519BBF819}"/>
              </a:ext>
            </a:extLst>
          </p:cNvPr>
          <p:cNvSpPr txBox="1"/>
          <p:nvPr/>
        </p:nvSpPr>
        <p:spPr>
          <a:xfrm>
            <a:off x="2733821" y="2844225"/>
            <a:ext cx="6724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600" b="1" dirty="0"/>
              <a:t>O projeto </a:t>
            </a:r>
            <a:r>
              <a:rPr lang="pt-PT" sz="36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PlaCarvões</a:t>
            </a:r>
            <a:endParaRPr lang="pt-PT" sz="3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smtClean="0"/>
              <a:t>16/10/2018</a:t>
            </a:r>
            <a:endParaRPr lang="pt-PT"/>
          </a:p>
        </p:txBody>
      </p:sp>
      <p:sp>
        <p:nvSpPr>
          <p:cNvPr id="3" name="Marcador de Posição do Número do Diapositivo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75F4A-57AF-425B-BB35-67ECDDFEC6BB}" type="slidenum">
              <a:rPr lang="pt-PT" smtClean="0"/>
              <a:t>12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47958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869F5501-695D-4D5C-B0A3-031872F591C2}"/>
              </a:ext>
            </a:extLst>
          </p:cNvPr>
          <p:cNvSpPr txBox="1"/>
          <p:nvPr/>
        </p:nvSpPr>
        <p:spPr>
          <a:xfrm>
            <a:off x="3067299" y="218440"/>
            <a:ext cx="5756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/>
              <a:t>Objetivos principais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="" xmlns:a16="http://schemas.microsoft.com/office/drawing/2014/main" id="{081A5A71-CF3E-491A-A0B1-3C9FBA99EB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65918222"/>
              </p:ext>
            </p:extLst>
          </p:nvPr>
        </p:nvGraphicFramePr>
        <p:xfrm>
          <a:off x="1181688" y="1094283"/>
          <a:ext cx="8567225" cy="55452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smtClean="0"/>
              <a:t>16/10/2018</a:t>
            </a:r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75F4A-57AF-425B-BB35-67ECDDFEC6BB}" type="slidenum">
              <a:rPr lang="pt-PT" smtClean="0"/>
              <a:t>13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77896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>
            <a:extLst>
              <a:ext uri="{FF2B5EF4-FFF2-40B4-BE49-F238E27FC236}">
                <a16:creationId xmlns="" xmlns:a16="http://schemas.microsoft.com/office/drawing/2014/main" id="{33CD81A0-E802-4551-A760-A0AF8D05F954}"/>
              </a:ext>
            </a:extLst>
          </p:cNvPr>
          <p:cNvGrpSpPr/>
          <p:nvPr/>
        </p:nvGrpSpPr>
        <p:grpSpPr>
          <a:xfrm>
            <a:off x="2610" y="-1876"/>
            <a:ext cx="12186780" cy="6845808"/>
            <a:chOff x="2610" y="-1876"/>
            <a:chExt cx="12186780" cy="6845808"/>
          </a:xfrm>
        </p:grpSpPr>
        <p:pic>
          <p:nvPicPr>
            <p:cNvPr id="5" name="Imagem 4">
              <a:extLst>
                <a:ext uri="{FF2B5EF4-FFF2-40B4-BE49-F238E27FC236}">
                  <a16:creationId xmlns="" xmlns:a16="http://schemas.microsoft.com/office/drawing/2014/main" id="{15DA97E9-2FA6-4BF7-A7EC-F4BDF7B6BD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0" y="-1876"/>
              <a:ext cx="9015984" cy="6845808"/>
            </a:xfrm>
            <a:prstGeom prst="rect">
              <a:avLst/>
            </a:prstGeom>
          </p:spPr>
        </p:pic>
        <p:sp>
          <p:nvSpPr>
            <p:cNvPr id="2" name="Retângulo 1">
              <a:extLst>
                <a:ext uri="{FF2B5EF4-FFF2-40B4-BE49-F238E27FC236}">
                  <a16:creationId xmlns="" xmlns:a16="http://schemas.microsoft.com/office/drawing/2014/main" id="{C1CC94A9-5434-4660-885E-D265FCB0EA8E}"/>
                </a:ext>
              </a:extLst>
            </p:cNvPr>
            <p:cNvSpPr/>
            <p:nvPr/>
          </p:nvSpPr>
          <p:spPr>
            <a:xfrm>
              <a:off x="9249242" y="4396153"/>
              <a:ext cx="2940148" cy="24477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pic>
        <p:nvPicPr>
          <p:cNvPr id="6" name="Imagem 5" descr="Uma imagem com texto&#10;&#10;Descrição gerada com confiança alta">
            <a:extLst>
              <a:ext uri="{FF2B5EF4-FFF2-40B4-BE49-F238E27FC236}">
                <a16:creationId xmlns="" xmlns:a16="http://schemas.microsoft.com/office/drawing/2014/main" id="{E98FA00E-D2BF-42B7-83E4-EE4E25A104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3732" y="4731729"/>
            <a:ext cx="1145428" cy="1118006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BD267307-BD1A-4449-B6E5-BEE5D7F91C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203" y="4730806"/>
            <a:ext cx="1098068" cy="1118006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="" xmlns:a16="http://schemas.microsoft.com/office/drawing/2014/main" id="{435127FD-E004-41AA-AB72-49A0CA0F94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335" y="4734991"/>
            <a:ext cx="1111329" cy="1118006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="" xmlns:a16="http://schemas.microsoft.com/office/drawing/2014/main" id="{9C3F30F4-4D55-4F62-88F8-3359053417C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751" y="4750669"/>
            <a:ext cx="1111267" cy="1118006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="" xmlns:a16="http://schemas.microsoft.com/office/drawing/2014/main" id="{92861F32-72EC-423E-A2F1-309220014B7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1668" y="4724794"/>
            <a:ext cx="1104714" cy="1118006"/>
          </a:xfrm>
          <a:prstGeom prst="rect">
            <a:avLst/>
          </a:prstGeom>
        </p:spPr>
      </p:pic>
      <p:graphicFrame>
        <p:nvGraphicFramePr>
          <p:cNvPr id="20" name="Diagrama 19">
            <a:extLst>
              <a:ext uri="{FF2B5EF4-FFF2-40B4-BE49-F238E27FC236}">
                <a16:creationId xmlns="" xmlns:a16="http://schemas.microsoft.com/office/drawing/2014/main" id="{17A6B353-D0FA-4CDD-A106-1D0C4C9CC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90766046"/>
              </p:ext>
            </p:extLst>
          </p:nvPr>
        </p:nvGraphicFramePr>
        <p:xfrm>
          <a:off x="3567302" y="101648"/>
          <a:ext cx="8568428" cy="57270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smtClean="0"/>
              <a:t>16/10/2018</a:t>
            </a:r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75F4A-57AF-425B-BB35-67ECDDFEC6BB}" type="slidenum">
              <a:rPr lang="pt-PT" smtClean="0"/>
              <a:t>14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29444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>
            <a:extLst>
              <a:ext uri="{FF2B5EF4-FFF2-40B4-BE49-F238E27FC236}">
                <a16:creationId xmlns="" xmlns:a16="http://schemas.microsoft.com/office/drawing/2014/main" id="{33CD81A0-E802-4551-A760-A0AF8D05F954}"/>
              </a:ext>
            </a:extLst>
          </p:cNvPr>
          <p:cNvGrpSpPr/>
          <p:nvPr/>
        </p:nvGrpSpPr>
        <p:grpSpPr>
          <a:xfrm>
            <a:off x="2610" y="-1876"/>
            <a:ext cx="12186780" cy="6845808"/>
            <a:chOff x="2610" y="-1876"/>
            <a:chExt cx="12186780" cy="6845808"/>
          </a:xfrm>
        </p:grpSpPr>
        <p:pic>
          <p:nvPicPr>
            <p:cNvPr id="5" name="Imagem 4">
              <a:extLst>
                <a:ext uri="{FF2B5EF4-FFF2-40B4-BE49-F238E27FC236}">
                  <a16:creationId xmlns="" xmlns:a16="http://schemas.microsoft.com/office/drawing/2014/main" id="{15DA97E9-2FA6-4BF7-A7EC-F4BDF7B6BD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0" y="-1876"/>
              <a:ext cx="9015984" cy="6845808"/>
            </a:xfrm>
            <a:prstGeom prst="rect">
              <a:avLst/>
            </a:prstGeom>
          </p:spPr>
        </p:pic>
        <p:sp>
          <p:nvSpPr>
            <p:cNvPr id="2" name="Retângulo 1">
              <a:extLst>
                <a:ext uri="{FF2B5EF4-FFF2-40B4-BE49-F238E27FC236}">
                  <a16:creationId xmlns="" xmlns:a16="http://schemas.microsoft.com/office/drawing/2014/main" id="{C1CC94A9-5434-4660-885E-D265FCB0EA8E}"/>
                </a:ext>
              </a:extLst>
            </p:cNvPr>
            <p:cNvSpPr/>
            <p:nvPr/>
          </p:nvSpPr>
          <p:spPr>
            <a:xfrm>
              <a:off x="9249242" y="4396153"/>
              <a:ext cx="2940148" cy="24477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graphicFrame>
        <p:nvGraphicFramePr>
          <p:cNvPr id="4" name="Diagrama 3">
            <a:extLst>
              <a:ext uri="{FF2B5EF4-FFF2-40B4-BE49-F238E27FC236}">
                <a16:creationId xmlns="" xmlns:a16="http://schemas.microsoft.com/office/drawing/2014/main" id="{AD43F8A5-B320-465A-A12E-77A2684D9D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44568793"/>
              </p:ext>
            </p:extLst>
          </p:nvPr>
        </p:nvGraphicFramePr>
        <p:xfrm>
          <a:off x="3044874" y="424245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Marcador de Posição da Data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smtClean="0"/>
              <a:t>16/10/2018</a:t>
            </a:r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75F4A-57AF-425B-BB35-67ECDDFEC6BB}" type="slidenum">
              <a:rPr lang="pt-PT" smtClean="0"/>
              <a:t>15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97765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>
            <a:extLst>
              <a:ext uri="{FF2B5EF4-FFF2-40B4-BE49-F238E27FC236}">
                <a16:creationId xmlns="" xmlns:a16="http://schemas.microsoft.com/office/drawing/2014/main" id="{33CD81A0-E802-4551-A760-A0AF8D05F954}"/>
              </a:ext>
            </a:extLst>
          </p:cNvPr>
          <p:cNvGrpSpPr/>
          <p:nvPr/>
        </p:nvGrpSpPr>
        <p:grpSpPr>
          <a:xfrm>
            <a:off x="2610" y="-1876"/>
            <a:ext cx="12186780" cy="6845808"/>
            <a:chOff x="2610" y="-1876"/>
            <a:chExt cx="12186780" cy="6845808"/>
          </a:xfrm>
        </p:grpSpPr>
        <p:pic>
          <p:nvPicPr>
            <p:cNvPr id="5" name="Imagem 4">
              <a:extLst>
                <a:ext uri="{FF2B5EF4-FFF2-40B4-BE49-F238E27FC236}">
                  <a16:creationId xmlns="" xmlns:a16="http://schemas.microsoft.com/office/drawing/2014/main" id="{15DA97E9-2FA6-4BF7-A7EC-F4BDF7B6BD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0" y="-1876"/>
              <a:ext cx="9015984" cy="6845808"/>
            </a:xfrm>
            <a:prstGeom prst="rect">
              <a:avLst/>
            </a:prstGeom>
          </p:spPr>
        </p:pic>
        <p:sp>
          <p:nvSpPr>
            <p:cNvPr id="2" name="Retângulo 1">
              <a:extLst>
                <a:ext uri="{FF2B5EF4-FFF2-40B4-BE49-F238E27FC236}">
                  <a16:creationId xmlns="" xmlns:a16="http://schemas.microsoft.com/office/drawing/2014/main" id="{C1CC94A9-5434-4660-885E-D265FCB0EA8E}"/>
                </a:ext>
              </a:extLst>
            </p:cNvPr>
            <p:cNvSpPr/>
            <p:nvPr/>
          </p:nvSpPr>
          <p:spPr>
            <a:xfrm>
              <a:off x="9249242" y="4396153"/>
              <a:ext cx="2940148" cy="24477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graphicFrame>
        <p:nvGraphicFramePr>
          <p:cNvPr id="6" name="Diagrama 5">
            <a:extLst>
              <a:ext uri="{FF2B5EF4-FFF2-40B4-BE49-F238E27FC236}">
                <a16:creationId xmlns="" xmlns:a16="http://schemas.microsoft.com/office/drawing/2014/main" id="{A188F31D-5BC3-4CE2-B7F6-2F5E8572DCC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01137517"/>
              </p:ext>
            </p:extLst>
          </p:nvPr>
        </p:nvGraphicFramePr>
        <p:xfrm>
          <a:off x="4637825" y="274892"/>
          <a:ext cx="8065301" cy="6475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7" name="Agrupar 6">
            <a:extLst>
              <a:ext uri="{FF2B5EF4-FFF2-40B4-BE49-F238E27FC236}">
                <a16:creationId xmlns="" xmlns:a16="http://schemas.microsoft.com/office/drawing/2014/main" id="{9AFF7E20-AEE8-4C51-BF81-7050ACC153E1}"/>
              </a:ext>
            </a:extLst>
          </p:cNvPr>
          <p:cNvGrpSpPr/>
          <p:nvPr/>
        </p:nvGrpSpPr>
        <p:grpSpPr>
          <a:xfrm rot="19425951">
            <a:off x="7316763" y="862256"/>
            <a:ext cx="585341" cy="460478"/>
            <a:chOff x="4682473" y="1549520"/>
            <a:chExt cx="585341" cy="460478"/>
          </a:xfrm>
          <a:solidFill>
            <a:srgbClr val="00B050"/>
          </a:solidFill>
        </p:grpSpPr>
        <p:sp>
          <p:nvSpPr>
            <p:cNvPr id="8" name="Seta: Para a Direita 7">
              <a:extLst>
                <a:ext uri="{FF2B5EF4-FFF2-40B4-BE49-F238E27FC236}">
                  <a16:creationId xmlns="" xmlns:a16="http://schemas.microsoft.com/office/drawing/2014/main" id="{7A328586-A2EA-4A1E-AA26-7CA9CEF58638}"/>
                </a:ext>
              </a:extLst>
            </p:cNvPr>
            <p:cNvSpPr/>
            <p:nvPr/>
          </p:nvSpPr>
          <p:spPr>
            <a:xfrm rot="2700000">
              <a:off x="4744905" y="1487088"/>
              <a:ext cx="460478" cy="585341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Seta: Para a Direita 4">
              <a:extLst>
                <a:ext uri="{FF2B5EF4-FFF2-40B4-BE49-F238E27FC236}">
                  <a16:creationId xmlns="" xmlns:a16="http://schemas.microsoft.com/office/drawing/2014/main" id="{412693EF-5741-4DB8-9D22-E3A2A8751B9C}"/>
                </a:ext>
              </a:extLst>
            </p:cNvPr>
            <p:cNvSpPr txBox="1"/>
            <p:nvPr/>
          </p:nvSpPr>
          <p:spPr>
            <a:xfrm rot="2700000">
              <a:off x="4765136" y="1555315"/>
              <a:ext cx="322335" cy="35120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pt-PT" sz="1200" kern="1200"/>
            </a:p>
          </p:txBody>
        </p:sp>
      </p:grpSp>
      <p:grpSp>
        <p:nvGrpSpPr>
          <p:cNvPr id="13" name="Agrupar 12">
            <a:extLst>
              <a:ext uri="{FF2B5EF4-FFF2-40B4-BE49-F238E27FC236}">
                <a16:creationId xmlns="" xmlns:a16="http://schemas.microsoft.com/office/drawing/2014/main" id="{94955103-2FCE-4861-B6F8-533063378A9C}"/>
              </a:ext>
            </a:extLst>
          </p:cNvPr>
          <p:cNvGrpSpPr/>
          <p:nvPr/>
        </p:nvGrpSpPr>
        <p:grpSpPr>
          <a:xfrm>
            <a:off x="4780907" y="345232"/>
            <a:ext cx="2356666" cy="2280050"/>
            <a:chOff x="3196828" y="1442"/>
            <a:chExt cx="1734343" cy="1734343"/>
          </a:xfrm>
          <a:solidFill>
            <a:srgbClr val="00B050"/>
          </a:solidFill>
        </p:grpSpPr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9FAAAC5D-A9E2-4AC5-859B-C10921E68609}"/>
                </a:ext>
              </a:extLst>
            </p:cNvPr>
            <p:cNvSpPr/>
            <p:nvPr/>
          </p:nvSpPr>
          <p:spPr>
            <a:xfrm>
              <a:off x="3196828" y="1442"/>
              <a:ext cx="1734343" cy="1734343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Oval 4">
              <a:extLst>
                <a:ext uri="{FF2B5EF4-FFF2-40B4-BE49-F238E27FC236}">
                  <a16:creationId xmlns="" xmlns:a16="http://schemas.microsoft.com/office/drawing/2014/main" id="{9B71707F-610F-4867-AB60-9228C20F9E66}"/>
                </a:ext>
              </a:extLst>
            </p:cNvPr>
            <p:cNvSpPr txBox="1"/>
            <p:nvPr/>
          </p:nvSpPr>
          <p:spPr>
            <a:xfrm>
              <a:off x="3450817" y="255431"/>
              <a:ext cx="1226365" cy="122636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050" tIns="19050" rIns="19050" bIns="1905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PT" sz="1500" kern="1200" dirty="0"/>
                <a:t>Explorações agrícolas, embalagens de </a:t>
              </a:r>
              <a:r>
                <a:rPr lang="pt-PT" sz="1500" kern="1200" dirty="0" err="1"/>
                <a:t>agro-alimentares</a:t>
              </a:r>
              <a:endParaRPr lang="pt-PT" sz="1500" kern="1200" dirty="0"/>
            </a:p>
          </p:txBody>
        </p:sp>
      </p:grpSp>
      <p:pic>
        <p:nvPicPr>
          <p:cNvPr id="1028" name="Picture 4" descr="https://i.pinimg.com/originals/6a/32/06/6a32060cbde2b22c16f72ff1cfb99360.png">
            <a:extLst>
              <a:ext uri="{FF2B5EF4-FFF2-40B4-BE49-F238E27FC236}">
                <a16:creationId xmlns="" xmlns:a16="http://schemas.microsoft.com/office/drawing/2014/main" id="{7D9EDD84-36B2-4D8E-8589-B691AA676E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" t="3954" r="1646" b="3952"/>
          <a:stretch/>
        </p:blipFill>
        <p:spPr bwMode="auto">
          <a:xfrm>
            <a:off x="214201" y="358646"/>
            <a:ext cx="4403037" cy="239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smtClean="0"/>
              <a:t>16/10/2018</a:t>
            </a:r>
            <a:endParaRPr lang="pt-PT"/>
          </a:p>
        </p:txBody>
      </p:sp>
      <p:sp>
        <p:nvSpPr>
          <p:cNvPr id="10" name="Marcador de Posição do Número do Diapositivo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75F4A-57AF-425B-BB35-67ECDDFEC6BB}" type="slidenum">
              <a:rPr lang="pt-PT" smtClean="0"/>
              <a:t>16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17907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>
            <a:extLst>
              <a:ext uri="{FF2B5EF4-FFF2-40B4-BE49-F238E27FC236}">
                <a16:creationId xmlns="" xmlns:a16="http://schemas.microsoft.com/office/drawing/2014/main" id="{33CD81A0-E802-4551-A760-A0AF8D05F954}"/>
              </a:ext>
            </a:extLst>
          </p:cNvPr>
          <p:cNvGrpSpPr/>
          <p:nvPr/>
        </p:nvGrpSpPr>
        <p:grpSpPr>
          <a:xfrm>
            <a:off x="2610" y="-1876"/>
            <a:ext cx="12186780" cy="6845808"/>
            <a:chOff x="2610" y="-1876"/>
            <a:chExt cx="12186780" cy="6845808"/>
          </a:xfrm>
        </p:grpSpPr>
        <p:pic>
          <p:nvPicPr>
            <p:cNvPr id="5" name="Imagem 4">
              <a:extLst>
                <a:ext uri="{FF2B5EF4-FFF2-40B4-BE49-F238E27FC236}">
                  <a16:creationId xmlns="" xmlns:a16="http://schemas.microsoft.com/office/drawing/2014/main" id="{15DA97E9-2FA6-4BF7-A7EC-F4BDF7B6BD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0" y="-1876"/>
              <a:ext cx="9015984" cy="6845808"/>
            </a:xfrm>
            <a:prstGeom prst="rect">
              <a:avLst/>
            </a:prstGeom>
          </p:spPr>
        </p:pic>
        <p:sp>
          <p:nvSpPr>
            <p:cNvPr id="2" name="Retângulo 1">
              <a:extLst>
                <a:ext uri="{FF2B5EF4-FFF2-40B4-BE49-F238E27FC236}">
                  <a16:creationId xmlns="" xmlns:a16="http://schemas.microsoft.com/office/drawing/2014/main" id="{C1CC94A9-5434-4660-885E-D265FCB0EA8E}"/>
                </a:ext>
              </a:extLst>
            </p:cNvPr>
            <p:cNvSpPr/>
            <p:nvPr/>
          </p:nvSpPr>
          <p:spPr>
            <a:xfrm>
              <a:off x="9249242" y="4396153"/>
              <a:ext cx="2940148" cy="24477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sp>
        <p:nvSpPr>
          <p:cNvPr id="16" name="CaixaDeTexto 15">
            <a:extLst>
              <a:ext uri="{FF2B5EF4-FFF2-40B4-BE49-F238E27FC236}">
                <a16:creationId xmlns="" xmlns:a16="http://schemas.microsoft.com/office/drawing/2014/main" id="{B88D78BB-537D-4BA7-9BF9-763162A4829B}"/>
              </a:ext>
            </a:extLst>
          </p:cNvPr>
          <p:cNvSpPr txBox="1"/>
          <p:nvPr/>
        </p:nvSpPr>
        <p:spPr>
          <a:xfrm>
            <a:off x="225625" y="401325"/>
            <a:ext cx="5756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/>
              <a:t>Plásticos na agricultura</a:t>
            </a:r>
          </a:p>
        </p:txBody>
      </p:sp>
      <p:pic>
        <p:nvPicPr>
          <p:cNvPr id="17" name="Imagem 16">
            <a:extLst>
              <a:ext uri="{FF2B5EF4-FFF2-40B4-BE49-F238E27FC236}">
                <a16:creationId xmlns="" xmlns:a16="http://schemas.microsoft.com/office/drawing/2014/main" id="{8B1F061B-2D9D-4D8B-9B3D-4198198AD60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4614" y="558941"/>
            <a:ext cx="5847960" cy="3904034"/>
          </a:xfrm>
          <a:prstGeom prst="rect">
            <a:avLst/>
          </a:prstGeom>
        </p:spPr>
      </p:pic>
      <p:pic>
        <p:nvPicPr>
          <p:cNvPr id="10" name="Imagem 9" descr="Uma imagem com terra, exterior, céu, relva&#10;&#10;Descrição gerada com confiança muito alta">
            <a:extLst>
              <a:ext uri="{FF2B5EF4-FFF2-40B4-BE49-F238E27FC236}">
                <a16:creationId xmlns="" xmlns:a16="http://schemas.microsoft.com/office/drawing/2014/main" id="{625F65D0-38A9-42ED-AB3D-6FEA6CE9E3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-14068"/>
            <a:ext cx="5846574" cy="6858000"/>
          </a:xfrm>
          <a:prstGeom prst="rect">
            <a:avLst/>
          </a:prstGeom>
        </p:spPr>
      </p:pic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smtClean="0"/>
              <a:t>16/10/2018</a:t>
            </a:r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75F4A-57AF-425B-BB35-67ECDDFEC6BB}" type="slidenum">
              <a:rPr lang="pt-PT" smtClean="0"/>
              <a:t>17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87044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>
            <a:extLst>
              <a:ext uri="{FF2B5EF4-FFF2-40B4-BE49-F238E27FC236}">
                <a16:creationId xmlns="" xmlns:a16="http://schemas.microsoft.com/office/drawing/2014/main" id="{33CD81A0-E802-4551-A760-A0AF8D05F954}"/>
              </a:ext>
            </a:extLst>
          </p:cNvPr>
          <p:cNvGrpSpPr/>
          <p:nvPr/>
        </p:nvGrpSpPr>
        <p:grpSpPr>
          <a:xfrm>
            <a:off x="2610" y="-1876"/>
            <a:ext cx="12186780" cy="6845808"/>
            <a:chOff x="2610" y="-1876"/>
            <a:chExt cx="12186780" cy="6845808"/>
          </a:xfrm>
        </p:grpSpPr>
        <p:pic>
          <p:nvPicPr>
            <p:cNvPr id="5" name="Imagem 4">
              <a:extLst>
                <a:ext uri="{FF2B5EF4-FFF2-40B4-BE49-F238E27FC236}">
                  <a16:creationId xmlns="" xmlns:a16="http://schemas.microsoft.com/office/drawing/2014/main" id="{15DA97E9-2FA6-4BF7-A7EC-F4BDF7B6BD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0" y="-1876"/>
              <a:ext cx="9015984" cy="6845808"/>
            </a:xfrm>
            <a:prstGeom prst="rect">
              <a:avLst/>
            </a:prstGeom>
          </p:spPr>
        </p:pic>
        <p:sp>
          <p:nvSpPr>
            <p:cNvPr id="2" name="Retângulo 1">
              <a:extLst>
                <a:ext uri="{FF2B5EF4-FFF2-40B4-BE49-F238E27FC236}">
                  <a16:creationId xmlns="" xmlns:a16="http://schemas.microsoft.com/office/drawing/2014/main" id="{C1CC94A9-5434-4660-885E-D265FCB0EA8E}"/>
                </a:ext>
              </a:extLst>
            </p:cNvPr>
            <p:cNvSpPr/>
            <p:nvPr/>
          </p:nvSpPr>
          <p:spPr>
            <a:xfrm>
              <a:off x="9249242" y="4396153"/>
              <a:ext cx="2940148" cy="24477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sp>
        <p:nvSpPr>
          <p:cNvPr id="16" name="CaixaDeTexto 15">
            <a:extLst>
              <a:ext uri="{FF2B5EF4-FFF2-40B4-BE49-F238E27FC236}">
                <a16:creationId xmlns="" xmlns:a16="http://schemas.microsoft.com/office/drawing/2014/main" id="{B88D78BB-537D-4BA7-9BF9-763162A4829B}"/>
              </a:ext>
            </a:extLst>
          </p:cNvPr>
          <p:cNvSpPr txBox="1"/>
          <p:nvPr/>
        </p:nvSpPr>
        <p:spPr>
          <a:xfrm>
            <a:off x="225625" y="387257"/>
            <a:ext cx="5756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/>
              <a:t>Plásticos na agricultura</a:t>
            </a:r>
          </a:p>
        </p:txBody>
      </p:sp>
      <p:pic>
        <p:nvPicPr>
          <p:cNvPr id="6" name="Imagem 5" descr="Uma imagem com terra, exterior, rocha, sentado&#10;&#10;Descrição gerada com confiança muito alta">
            <a:extLst>
              <a:ext uri="{FF2B5EF4-FFF2-40B4-BE49-F238E27FC236}">
                <a16:creationId xmlns="" xmlns:a16="http://schemas.microsoft.com/office/drawing/2014/main" id="{4C0D6DFB-B5EA-43ED-AD02-3157464AE9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52" y="1266093"/>
            <a:ext cx="1963400" cy="2278614"/>
          </a:xfrm>
          <a:prstGeom prst="rect">
            <a:avLst/>
          </a:prstGeom>
        </p:spPr>
      </p:pic>
      <p:pic>
        <p:nvPicPr>
          <p:cNvPr id="8" name="Imagem 7" descr="Uma imagem com relva, exterior, terra, árvore&#10;&#10;Descrição gerada com confiança muito alta">
            <a:extLst>
              <a:ext uri="{FF2B5EF4-FFF2-40B4-BE49-F238E27FC236}">
                <a16:creationId xmlns="" xmlns:a16="http://schemas.microsoft.com/office/drawing/2014/main" id="{0426597B-B44C-4435-8936-9B7B2FFE7E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694" y="1277112"/>
            <a:ext cx="1750561" cy="2278614"/>
          </a:xfrm>
          <a:prstGeom prst="rect">
            <a:avLst/>
          </a:prstGeom>
        </p:spPr>
      </p:pic>
      <p:pic>
        <p:nvPicPr>
          <p:cNvPr id="11" name="Imagem 10" descr="Uma imagem com exterior, céu, relva, árvore&#10;&#10;Descrição gerada com confiança muito alta">
            <a:extLst>
              <a:ext uri="{FF2B5EF4-FFF2-40B4-BE49-F238E27FC236}">
                <a16:creationId xmlns="" xmlns:a16="http://schemas.microsoft.com/office/drawing/2014/main" id="{9B0C86D0-8F78-4F1C-B13D-AC9487AF22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903" y="1266093"/>
            <a:ext cx="7331425" cy="4855878"/>
          </a:xfrm>
          <a:prstGeom prst="rect">
            <a:avLst/>
          </a:prstGeom>
        </p:spPr>
      </p:pic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smtClean="0"/>
              <a:t>16/10/2018</a:t>
            </a:r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75F4A-57AF-425B-BB35-67ECDDFEC6BB}" type="slidenum">
              <a:rPr lang="pt-PT" smtClean="0"/>
              <a:t>18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65840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>
            <a:extLst>
              <a:ext uri="{FF2B5EF4-FFF2-40B4-BE49-F238E27FC236}">
                <a16:creationId xmlns="" xmlns:a16="http://schemas.microsoft.com/office/drawing/2014/main" id="{33CD81A0-E802-4551-A760-A0AF8D05F954}"/>
              </a:ext>
            </a:extLst>
          </p:cNvPr>
          <p:cNvGrpSpPr/>
          <p:nvPr/>
        </p:nvGrpSpPr>
        <p:grpSpPr>
          <a:xfrm>
            <a:off x="2610" y="-1876"/>
            <a:ext cx="12186780" cy="6845808"/>
            <a:chOff x="2610" y="-1876"/>
            <a:chExt cx="12186780" cy="6845808"/>
          </a:xfrm>
        </p:grpSpPr>
        <p:pic>
          <p:nvPicPr>
            <p:cNvPr id="5" name="Imagem 4">
              <a:extLst>
                <a:ext uri="{FF2B5EF4-FFF2-40B4-BE49-F238E27FC236}">
                  <a16:creationId xmlns="" xmlns:a16="http://schemas.microsoft.com/office/drawing/2014/main" id="{15DA97E9-2FA6-4BF7-A7EC-F4BDF7B6BD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0" y="-1876"/>
              <a:ext cx="9015984" cy="6845808"/>
            </a:xfrm>
            <a:prstGeom prst="rect">
              <a:avLst/>
            </a:prstGeom>
          </p:spPr>
        </p:pic>
        <p:sp>
          <p:nvSpPr>
            <p:cNvPr id="2" name="Retângulo 1">
              <a:extLst>
                <a:ext uri="{FF2B5EF4-FFF2-40B4-BE49-F238E27FC236}">
                  <a16:creationId xmlns="" xmlns:a16="http://schemas.microsoft.com/office/drawing/2014/main" id="{C1CC94A9-5434-4660-885E-D265FCB0EA8E}"/>
                </a:ext>
              </a:extLst>
            </p:cNvPr>
            <p:cNvSpPr/>
            <p:nvPr/>
          </p:nvSpPr>
          <p:spPr>
            <a:xfrm>
              <a:off x="9249242" y="4396153"/>
              <a:ext cx="2940148" cy="24477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sp>
        <p:nvSpPr>
          <p:cNvPr id="16" name="CaixaDeTexto 15">
            <a:extLst>
              <a:ext uri="{FF2B5EF4-FFF2-40B4-BE49-F238E27FC236}">
                <a16:creationId xmlns="" xmlns:a16="http://schemas.microsoft.com/office/drawing/2014/main" id="{B88D78BB-537D-4BA7-9BF9-763162A4829B}"/>
              </a:ext>
            </a:extLst>
          </p:cNvPr>
          <p:cNvSpPr txBox="1"/>
          <p:nvPr/>
        </p:nvSpPr>
        <p:spPr>
          <a:xfrm>
            <a:off x="239693" y="401319"/>
            <a:ext cx="5756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/>
              <a:t>Plásticos na agricultura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="" xmlns:a16="http://schemas.microsoft.com/office/drawing/2014/main" id="{1B039834-313F-4D7C-92F4-2914D005334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3022" y="863501"/>
            <a:ext cx="7929489" cy="5293241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="" xmlns:a16="http://schemas.microsoft.com/office/drawing/2014/main" id="{F4BF969B-FCFA-49A3-831C-EBA5B101BC2D}"/>
              </a:ext>
            </a:extLst>
          </p:cNvPr>
          <p:cNvSpPr txBox="1"/>
          <p:nvPr/>
        </p:nvSpPr>
        <p:spPr>
          <a:xfrm>
            <a:off x="9858215" y="5855999"/>
            <a:ext cx="13750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/>
              <a:t>©TelmoRocha2018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smtClean="0"/>
              <a:t>16/10/2018</a:t>
            </a:r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75F4A-57AF-425B-BB35-67ECDDFEC6BB}" type="slidenum">
              <a:rPr lang="pt-PT" smtClean="0"/>
              <a:t>19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13085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Agrupar 7">
            <a:extLst>
              <a:ext uri="{FF2B5EF4-FFF2-40B4-BE49-F238E27FC236}">
                <a16:creationId xmlns="" xmlns:a16="http://schemas.microsoft.com/office/drawing/2014/main" id="{890F5348-4BCA-4A48-975B-9126597B0975}"/>
              </a:ext>
            </a:extLst>
          </p:cNvPr>
          <p:cNvGrpSpPr/>
          <p:nvPr/>
        </p:nvGrpSpPr>
        <p:grpSpPr>
          <a:xfrm>
            <a:off x="1326964" y="5723208"/>
            <a:ext cx="4473656" cy="606389"/>
            <a:chOff x="1873851" y="6073537"/>
            <a:chExt cx="5246525" cy="676175"/>
          </a:xfrm>
        </p:grpSpPr>
        <p:pic>
          <p:nvPicPr>
            <p:cNvPr id="10" name="Imagem 9">
              <a:extLst>
                <a:ext uri="{FF2B5EF4-FFF2-40B4-BE49-F238E27FC236}">
                  <a16:creationId xmlns="" xmlns:a16="http://schemas.microsoft.com/office/drawing/2014/main" id="{2A22A2F5-BA28-4B6B-8D04-D275200C90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2378" y="6087975"/>
              <a:ext cx="438730" cy="661737"/>
            </a:xfrm>
            <a:prstGeom prst="rect">
              <a:avLst/>
            </a:prstGeom>
          </p:spPr>
        </p:pic>
        <p:pic>
          <p:nvPicPr>
            <p:cNvPr id="11" name="Imagem 10" descr="Uma imagem com objeto&#10;&#10;Descrição gerada com confiança alta">
              <a:extLst>
                <a:ext uri="{FF2B5EF4-FFF2-40B4-BE49-F238E27FC236}">
                  <a16:creationId xmlns="" xmlns:a16="http://schemas.microsoft.com/office/drawing/2014/main" id="{D6D56C4B-B59C-41BE-8C96-1C1C066450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73851" y="6087975"/>
              <a:ext cx="1393094" cy="633493"/>
            </a:xfrm>
            <a:prstGeom prst="rect">
              <a:avLst/>
            </a:prstGeom>
          </p:spPr>
        </p:pic>
        <p:pic>
          <p:nvPicPr>
            <p:cNvPr id="12" name="Imagem 11" descr="Uma imagem com ClipArt&#10;&#10;Descrição gerada com confiança alta">
              <a:extLst>
                <a:ext uri="{FF2B5EF4-FFF2-40B4-BE49-F238E27FC236}">
                  <a16:creationId xmlns="" xmlns:a16="http://schemas.microsoft.com/office/drawing/2014/main" id="{84BC9446-5466-4B45-9C86-3D8E732B26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03379" y="6073537"/>
              <a:ext cx="1438677" cy="594771"/>
            </a:xfrm>
            <a:prstGeom prst="rect">
              <a:avLst/>
            </a:prstGeom>
          </p:spPr>
        </p:pic>
        <p:pic>
          <p:nvPicPr>
            <p:cNvPr id="13" name="Imagem 12">
              <a:extLst>
                <a:ext uri="{FF2B5EF4-FFF2-40B4-BE49-F238E27FC236}">
                  <a16:creationId xmlns="" xmlns:a16="http://schemas.microsoft.com/office/drawing/2014/main" id="{C740BCFA-BC29-4A58-AB21-2ECAAE0E15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47931" y="6087974"/>
              <a:ext cx="1572445" cy="580333"/>
            </a:xfrm>
            <a:prstGeom prst="rect">
              <a:avLst/>
            </a:prstGeom>
          </p:spPr>
        </p:pic>
      </p:grpSp>
      <p:grpSp>
        <p:nvGrpSpPr>
          <p:cNvPr id="14" name="Agrupar 13">
            <a:extLst>
              <a:ext uri="{FF2B5EF4-FFF2-40B4-BE49-F238E27FC236}">
                <a16:creationId xmlns="" xmlns:a16="http://schemas.microsoft.com/office/drawing/2014/main" id="{5387D57E-9B21-444B-8BFD-F68E87702A7C}"/>
              </a:ext>
            </a:extLst>
          </p:cNvPr>
          <p:cNvGrpSpPr/>
          <p:nvPr/>
        </p:nvGrpSpPr>
        <p:grpSpPr>
          <a:xfrm>
            <a:off x="7820020" y="258361"/>
            <a:ext cx="4273504" cy="892993"/>
            <a:chOff x="2340605" y="5849521"/>
            <a:chExt cx="4945606" cy="1088137"/>
          </a:xfrm>
        </p:grpSpPr>
        <p:pic>
          <p:nvPicPr>
            <p:cNvPr id="15" name="Imagem 14">
              <a:extLst>
                <a:ext uri="{FF2B5EF4-FFF2-40B4-BE49-F238E27FC236}">
                  <a16:creationId xmlns="" xmlns:a16="http://schemas.microsoft.com/office/drawing/2014/main" id="{C9F4DB75-180F-4D5D-B9B8-E9CA57C6B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0605" y="5849521"/>
              <a:ext cx="1831951" cy="907414"/>
            </a:xfrm>
            <a:prstGeom prst="rect">
              <a:avLst/>
            </a:prstGeom>
          </p:spPr>
        </p:pic>
        <p:pic>
          <p:nvPicPr>
            <p:cNvPr id="16" name="Imagem 15">
              <a:extLst>
                <a:ext uri="{FF2B5EF4-FFF2-40B4-BE49-F238E27FC236}">
                  <a16:creationId xmlns="" xmlns:a16="http://schemas.microsoft.com/office/drawing/2014/main" id="{F62D79CA-B7D3-4B3D-8DE1-347F2C17D4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65" t="32124" b="28298"/>
            <a:stretch/>
          </p:blipFill>
          <p:spPr>
            <a:xfrm>
              <a:off x="4024828" y="5909906"/>
              <a:ext cx="3261383" cy="1027752"/>
            </a:xfrm>
            <a:prstGeom prst="rect">
              <a:avLst/>
            </a:prstGeom>
          </p:spPr>
        </p:pic>
      </p:grpSp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AEB9E281-E46E-4469-9BCE-B75D6E078D28}"/>
              </a:ext>
            </a:extLst>
          </p:cNvPr>
          <p:cNvSpPr txBox="1"/>
          <p:nvPr/>
        </p:nvSpPr>
        <p:spPr>
          <a:xfrm>
            <a:off x="1055083" y="4033911"/>
            <a:ext cx="102975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dirty="0"/>
              <a:t> Teresa Batista |</a:t>
            </a:r>
            <a:r>
              <a:rPr lang="pt-PT" sz="2000" dirty="0">
                <a:solidFill>
                  <a:schemeClr val="bg2">
                    <a:lumMod val="50000"/>
                  </a:schemeClr>
                </a:solidFill>
              </a:rPr>
              <a:t>CIMAC             </a:t>
            </a:r>
            <a:r>
              <a:rPr lang="pt-PT" sz="2000" dirty="0"/>
              <a:t>Bárbara Tita | </a:t>
            </a:r>
            <a:r>
              <a:rPr lang="pt-PT" sz="2000" dirty="0">
                <a:solidFill>
                  <a:schemeClr val="bg2">
                    <a:lumMod val="50000"/>
                  </a:schemeClr>
                </a:solidFill>
              </a:rPr>
              <a:t>EDIA    </a:t>
            </a:r>
          </a:p>
          <a:p>
            <a:r>
              <a:rPr lang="pt-PT" sz="2000" dirty="0"/>
              <a:t> Cátia Borges   |</a:t>
            </a:r>
            <a:r>
              <a:rPr lang="pt-PT" sz="2000" dirty="0">
                <a:solidFill>
                  <a:schemeClr val="bg2">
                    <a:lumMod val="50000"/>
                  </a:schemeClr>
                </a:solidFill>
              </a:rPr>
              <a:t>GESAMB     </a:t>
            </a:r>
            <a:r>
              <a:rPr lang="pt-PT" sz="2000" dirty="0"/>
              <a:t>Isabel Cansado | </a:t>
            </a:r>
            <a:r>
              <a:rPr lang="pt-PT" sz="2000" dirty="0">
                <a:solidFill>
                  <a:schemeClr val="bg2">
                    <a:lumMod val="50000"/>
                  </a:schemeClr>
                </a:solidFill>
              </a:rPr>
              <a:t>UNIVERSIDADE DE ÉVORA</a:t>
            </a:r>
          </a:p>
          <a:p>
            <a:endParaRPr lang="pt-PT" sz="2000" dirty="0"/>
          </a:p>
        </p:txBody>
      </p:sp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smtClean="0"/>
              <a:t>16/10/2018</a:t>
            </a:r>
            <a:endParaRPr lang="pt-PT"/>
          </a:p>
        </p:txBody>
      </p:sp>
      <p:sp>
        <p:nvSpPr>
          <p:cNvPr id="3" name="Marcador de Posição do Número do Diapositivo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75F4A-57AF-425B-BB35-67ECDDFEC6BB}" type="slidenum">
              <a:rPr lang="pt-PT" smtClean="0"/>
              <a:t>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91586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>
            <a:extLst>
              <a:ext uri="{FF2B5EF4-FFF2-40B4-BE49-F238E27FC236}">
                <a16:creationId xmlns="" xmlns:a16="http://schemas.microsoft.com/office/drawing/2014/main" id="{33CD81A0-E802-4551-A760-A0AF8D05F954}"/>
              </a:ext>
            </a:extLst>
          </p:cNvPr>
          <p:cNvGrpSpPr/>
          <p:nvPr/>
        </p:nvGrpSpPr>
        <p:grpSpPr>
          <a:xfrm>
            <a:off x="2610" y="-1876"/>
            <a:ext cx="12186780" cy="6845808"/>
            <a:chOff x="2610" y="-1876"/>
            <a:chExt cx="12186780" cy="6845808"/>
          </a:xfrm>
        </p:grpSpPr>
        <p:pic>
          <p:nvPicPr>
            <p:cNvPr id="5" name="Imagem 4">
              <a:extLst>
                <a:ext uri="{FF2B5EF4-FFF2-40B4-BE49-F238E27FC236}">
                  <a16:creationId xmlns="" xmlns:a16="http://schemas.microsoft.com/office/drawing/2014/main" id="{15DA97E9-2FA6-4BF7-A7EC-F4BDF7B6BD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0" y="-1876"/>
              <a:ext cx="9015984" cy="6845808"/>
            </a:xfrm>
            <a:prstGeom prst="rect">
              <a:avLst/>
            </a:prstGeom>
          </p:spPr>
        </p:pic>
        <p:sp>
          <p:nvSpPr>
            <p:cNvPr id="2" name="Retângulo 1">
              <a:extLst>
                <a:ext uri="{FF2B5EF4-FFF2-40B4-BE49-F238E27FC236}">
                  <a16:creationId xmlns="" xmlns:a16="http://schemas.microsoft.com/office/drawing/2014/main" id="{C1CC94A9-5434-4660-885E-D265FCB0EA8E}"/>
                </a:ext>
              </a:extLst>
            </p:cNvPr>
            <p:cNvSpPr/>
            <p:nvPr/>
          </p:nvSpPr>
          <p:spPr>
            <a:xfrm>
              <a:off x="9249242" y="4396153"/>
              <a:ext cx="2940148" cy="24477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sp>
        <p:nvSpPr>
          <p:cNvPr id="16" name="CaixaDeTexto 15">
            <a:extLst>
              <a:ext uri="{FF2B5EF4-FFF2-40B4-BE49-F238E27FC236}">
                <a16:creationId xmlns="" xmlns:a16="http://schemas.microsoft.com/office/drawing/2014/main" id="{B88D78BB-537D-4BA7-9BF9-763162A4829B}"/>
              </a:ext>
            </a:extLst>
          </p:cNvPr>
          <p:cNvSpPr txBox="1"/>
          <p:nvPr/>
        </p:nvSpPr>
        <p:spPr>
          <a:xfrm>
            <a:off x="225625" y="359121"/>
            <a:ext cx="5756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/>
              <a:t>Plásticos na agricultura</a:t>
            </a:r>
          </a:p>
        </p:txBody>
      </p:sp>
      <p:pic>
        <p:nvPicPr>
          <p:cNvPr id="8" name="Marcador de Posição de Conteúdo 10">
            <a:extLst>
              <a:ext uri="{FF2B5EF4-FFF2-40B4-BE49-F238E27FC236}">
                <a16:creationId xmlns="" xmlns:a16="http://schemas.microsoft.com/office/drawing/2014/main" id="{C676EB6B-1C9B-4ED2-8B7C-255B825ABB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2463" y="816082"/>
            <a:ext cx="7987490" cy="5331499"/>
          </a:xfrm>
        </p:spPr>
      </p:pic>
      <p:pic>
        <p:nvPicPr>
          <p:cNvPr id="11" name="Imagem 10">
            <a:extLst>
              <a:ext uri="{FF2B5EF4-FFF2-40B4-BE49-F238E27FC236}">
                <a16:creationId xmlns="" xmlns:a16="http://schemas.microsoft.com/office/drawing/2014/main" id="{A2F77184-8C7C-45EF-A434-899B5852FCB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2464" y="816081"/>
            <a:ext cx="7987490" cy="5331473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="" xmlns:a16="http://schemas.microsoft.com/office/drawing/2014/main" id="{F4BF969B-FCFA-49A3-831C-EBA5B101BC2D}"/>
              </a:ext>
            </a:extLst>
          </p:cNvPr>
          <p:cNvSpPr txBox="1"/>
          <p:nvPr/>
        </p:nvSpPr>
        <p:spPr>
          <a:xfrm>
            <a:off x="10408220" y="5701110"/>
            <a:ext cx="14473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©TelmoRocha2018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="" xmlns:a16="http://schemas.microsoft.com/office/drawing/2014/main" id="{119774E1-1053-40A5-A532-BB5B00FCB9DB}"/>
              </a:ext>
            </a:extLst>
          </p:cNvPr>
          <p:cNvSpPr txBox="1"/>
          <p:nvPr/>
        </p:nvSpPr>
        <p:spPr>
          <a:xfrm>
            <a:off x="12290860" y="5562611"/>
            <a:ext cx="14473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©TelmoRocha2018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smtClean="0"/>
              <a:t>16/10/2018</a:t>
            </a:r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75F4A-57AF-425B-BB35-67ECDDFEC6BB}" type="slidenum">
              <a:rPr lang="pt-PT" smtClean="0"/>
              <a:t>20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4633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>
            <a:extLst>
              <a:ext uri="{FF2B5EF4-FFF2-40B4-BE49-F238E27FC236}">
                <a16:creationId xmlns="" xmlns:a16="http://schemas.microsoft.com/office/drawing/2014/main" id="{33CD81A0-E802-4551-A760-A0AF8D05F954}"/>
              </a:ext>
            </a:extLst>
          </p:cNvPr>
          <p:cNvGrpSpPr/>
          <p:nvPr/>
        </p:nvGrpSpPr>
        <p:grpSpPr>
          <a:xfrm>
            <a:off x="2610" y="-1876"/>
            <a:ext cx="12186780" cy="6845808"/>
            <a:chOff x="2610" y="-1876"/>
            <a:chExt cx="12186780" cy="6845808"/>
          </a:xfrm>
        </p:grpSpPr>
        <p:pic>
          <p:nvPicPr>
            <p:cNvPr id="5" name="Imagem 4">
              <a:extLst>
                <a:ext uri="{FF2B5EF4-FFF2-40B4-BE49-F238E27FC236}">
                  <a16:creationId xmlns="" xmlns:a16="http://schemas.microsoft.com/office/drawing/2014/main" id="{15DA97E9-2FA6-4BF7-A7EC-F4BDF7B6BD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0" y="-1876"/>
              <a:ext cx="9015984" cy="6845808"/>
            </a:xfrm>
            <a:prstGeom prst="rect">
              <a:avLst/>
            </a:prstGeom>
          </p:spPr>
        </p:pic>
        <p:sp>
          <p:nvSpPr>
            <p:cNvPr id="2" name="Retângulo 1">
              <a:extLst>
                <a:ext uri="{FF2B5EF4-FFF2-40B4-BE49-F238E27FC236}">
                  <a16:creationId xmlns="" xmlns:a16="http://schemas.microsoft.com/office/drawing/2014/main" id="{C1CC94A9-5434-4660-885E-D265FCB0EA8E}"/>
                </a:ext>
              </a:extLst>
            </p:cNvPr>
            <p:cNvSpPr/>
            <p:nvPr/>
          </p:nvSpPr>
          <p:spPr>
            <a:xfrm>
              <a:off x="9249242" y="4396153"/>
              <a:ext cx="2940148" cy="24477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sp>
        <p:nvSpPr>
          <p:cNvPr id="16" name="CaixaDeTexto 15">
            <a:extLst>
              <a:ext uri="{FF2B5EF4-FFF2-40B4-BE49-F238E27FC236}">
                <a16:creationId xmlns="" xmlns:a16="http://schemas.microsoft.com/office/drawing/2014/main" id="{B88D78BB-537D-4BA7-9BF9-763162A4829B}"/>
              </a:ext>
            </a:extLst>
          </p:cNvPr>
          <p:cNvSpPr txBox="1"/>
          <p:nvPr/>
        </p:nvSpPr>
        <p:spPr>
          <a:xfrm>
            <a:off x="225625" y="359121"/>
            <a:ext cx="5756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/>
              <a:t>Plásticos na agricultura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="" xmlns:a16="http://schemas.microsoft.com/office/drawing/2014/main" id="{33B7E410-335A-43B1-A728-3853A7B271E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5507" y="857338"/>
            <a:ext cx="8021069" cy="5354776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="" xmlns:a16="http://schemas.microsoft.com/office/drawing/2014/main" id="{F4BF969B-FCFA-49A3-831C-EBA5B101BC2D}"/>
              </a:ext>
            </a:extLst>
          </p:cNvPr>
          <p:cNvSpPr txBox="1"/>
          <p:nvPr/>
        </p:nvSpPr>
        <p:spPr>
          <a:xfrm>
            <a:off x="10604576" y="5935115"/>
            <a:ext cx="14473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©TelmoRocha2018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="" xmlns:a16="http://schemas.microsoft.com/office/drawing/2014/main" id="{EE5AC9A7-E6CD-4B1C-B8B7-04E575C497B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5507" y="857337"/>
            <a:ext cx="8021068" cy="5354705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="" xmlns:a16="http://schemas.microsoft.com/office/drawing/2014/main" id="{119774E1-1053-40A5-A532-BB5B00FCB9DB}"/>
              </a:ext>
            </a:extLst>
          </p:cNvPr>
          <p:cNvSpPr txBox="1"/>
          <p:nvPr/>
        </p:nvSpPr>
        <p:spPr>
          <a:xfrm>
            <a:off x="10528707" y="5935043"/>
            <a:ext cx="1377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©TelmoRocha2018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smtClean="0"/>
              <a:t>16/10/2018</a:t>
            </a:r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75F4A-57AF-425B-BB35-67ECDDFEC6BB}" type="slidenum">
              <a:rPr lang="pt-PT" smtClean="0"/>
              <a:t>21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23543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>
            <a:extLst>
              <a:ext uri="{FF2B5EF4-FFF2-40B4-BE49-F238E27FC236}">
                <a16:creationId xmlns="" xmlns:a16="http://schemas.microsoft.com/office/drawing/2014/main" id="{33CD81A0-E802-4551-A760-A0AF8D05F954}"/>
              </a:ext>
            </a:extLst>
          </p:cNvPr>
          <p:cNvGrpSpPr/>
          <p:nvPr/>
        </p:nvGrpSpPr>
        <p:grpSpPr>
          <a:xfrm>
            <a:off x="2610" y="-1876"/>
            <a:ext cx="12186780" cy="6845808"/>
            <a:chOff x="2610" y="-1876"/>
            <a:chExt cx="12186780" cy="6845808"/>
          </a:xfrm>
        </p:grpSpPr>
        <p:pic>
          <p:nvPicPr>
            <p:cNvPr id="5" name="Imagem 4">
              <a:extLst>
                <a:ext uri="{FF2B5EF4-FFF2-40B4-BE49-F238E27FC236}">
                  <a16:creationId xmlns="" xmlns:a16="http://schemas.microsoft.com/office/drawing/2014/main" id="{15DA97E9-2FA6-4BF7-A7EC-F4BDF7B6BD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0" y="-1876"/>
              <a:ext cx="9015984" cy="6845808"/>
            </a:xfrm>
            <a:prstGeom prst="rect">
              <a:avLst/>
            </a:prstGeom>
          </p:spPr>
        </p:pic>
        <p:sp>
          <p:nvSpPr>
            <p:cNvPr id="2" name="Retângulo 1">
              <a:extLst>
                <a:ext uri="{FF2B5EF4-FFF2-40B4-BE49-F238E27FC236}">
                  <a16:creationId xmlns="" xmlns:a16="http://schemas.microsoft.com/office/drawing/2014/main" id="{C1CC94A9-5434-4660-885E-D265FCB0EA8E}"/>
                </a:ext>
              </a:extLst>
            </p:cNvPr>
            <p:cNvSpPr/>
            <p:nvPr/>
          </p:nvSpPr>
          <p:spPr>
            <a:xfrm>
              <a:off x="9249242" y="4396153"/>
              <a:ext cx="2940148" cy="24477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sp>
        <p:nvSpPr>
          <p:cNvPr id="16" name="CaixaDeTexto 15">
            <a:extLst>
              <a:ext uri="{FF2B5EF4-FFF2-40B4-BE49-F238E27FC236}">
                <a16:creationId xmlns="" xmlns:a16="http://schemas.microsoft.com/office/drawing/2014/main" id="{B88D78BB-537D-4BA7-9BF9-763162A4829B}"/>
              </a:ext>
            </a:extLst>
          </p:cNvPr>
          <p:cNvSpPr txBox="1"/>
          <p:nvPr/>
        </p:nvSpPr>
        <p:spPr>
          <a:xfrm>
            <a:off x="225625" y="359121"/>
            <a:ext cx="5756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/>
              <a:t>Plásticos urbanos</a:t>
            </a:r>
          </a:p>
        </p:txBody>
      </p:sp>
      <p:grpSp>
        <p:nvGrpSpPr>
          <p:cNvPr id="4" name="Agrupar 3">
            <a:extLst>
              <a:ext uri="{FF2B5EF4-FFF2-40B4-BE49-F238E27FC236}">
                <a16:creationId xmlns="" xmlns:a16="http://schemas.microsoft.com/office/drawing/2014/main" id="{5BE99FAF-DE3F-440C-A5D0-291FC1BB306C}"/>
              </a:ext>
            </a:extLst>
          </p:cNvPr>
          <p:cNvGrpSpPr/>
          <p:nvPr/>
        </p:nvGrpSpPr>
        <p:grpSpPr>
          <a:xfrm>
            <a:off x="5401993" y="966749"/>
            <a:ext cx="5629848" cy="4794882"/>
            <a:chOff x="2715061" y="512208"/>
            <a:chExt cx="5306295" cy="4496446"/>
          </a:xfrm>
        </p:grpSpPr>
        <p:pic>
          <p:nvPicPr>
            <p:cNvPr id="11" name="Imagem 10">
              <a:extLst>
                <a:ext uri="{FF2B5EF4-FFF2-40B4-BE49-F238E27FC236}">
                  <a16:creationId xmlns="" xmlns:a16="http://schemas.microsoft.com/office/drawing/2014/main" id="{618FA509-1B99-47ED-9A0D-5764D12D9F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71649" y="512208"/>
              <a:ext cx="4949707" cy="2916792"/>
            </a:xfrm>
            <a:prstGeom prst="rect">
              <a:avLst/>
            </a:prstGeom>
          </p:spPr>
        </p:pic>
        <p:pic>
          <p:nvPicPr>
            <p:cNvPr id="15" name="Imagem 14">
              <a:extLst>
                <a:ext uri="{FF2B5EF4-FFF2-40B4-BE49-F238E27FC236}">
                  <a16:creationId xmlns="" xmlns:a16="http://schemas.microsoft.com/office/drawing/2014/main" id="{A7F734D4-ABE0-4A68-98E8-118A2B77C1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15061" y="2381182"/>
              <a:ext cx="5306295" cy="2627472"/>
            </a:xfrm>
            <a:prstGeom prst="rect">
              <a:avLst/>
            </a:prstGeom>
          </p:spPr>
        </p:pic>
      </p:grpSp>
      <p:pic>
        <p:nvPicPr>
          <p:cNvPr id="19" name="Imagem 18">
            <a:extLst>
              <a:ext uri="{FF2B5EF4-FFF2-40B4-BE49-F238E27FC236}">
                <a16:creationId xmlns="" xmlns:a16="http://schemas.microsoft.com/office/drawing/2014/main" id="{677A622A-E2C6-4E5D-80DB-4A9CD264E2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8179" y="565736"/>
            <a:ext cx="5635559" cy="5722522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="" xmlns:a16="http://schemas.microsoft.com/office/drawing/2014/main" id="{C73A4926-AE7C-4072-A50B-D2262EFDC96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285527">
            <a:off x="5757996" y="1413110"/>
            <a:ext cx="5015573" cy="1988127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="" xmlns:a16="http://schemas.microsoft.com/office/drawing/2014/main" id="{F0090CB4-77E3-41B8-AA3E-02C6EF15228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681"/>
          <a:stretch/>
        </p:blipFill>
        <p:spPr>
          <a:xfrm rot="20629054">
            <a:off x="5710639" y="3832690"/>
            <a:ext cx="5308786" cy="1777051"/>
          </a:xfrm>
          <a:prstGeom prst="rect">
            <a:avLst/>
          </a:prstGeom>
        </p:spPr>
      </p:pic>
      <p:sp>
        <p:nvSpPr>
          <p:cNvPr id="6" name="Marcador de Posição da Data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smtClean="0"/>
              <a:t>16/10/2018</a:t>
            </a:r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75F4A-57AF-425B-BB35-67ECDDFEC6BB}" type="slidenum">
              <a:rPr lang="pt-PT" smtClean="0"/>
              <a:t>22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3734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834D3CDF-A403-4669-B017-312EC3994FA9}"/>
              </a:ext>
            </a:extLst>
          </p:cNvPr>
          <p:cNvSpPr txBox="1"/>
          <p:nvPr/>
        </p:nvSpPr>
        <p:spPr>
          <a:xfrm>
            <a:off x="2733821" y="2844225"/>
            <a:ext cx="6724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600" b="1" dirty="0"/>
              <a:t>A Solução dos Carvões Ativados</a:t>
            </a:r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smtClean="0"/>
              <a:t>16/10/2018</a:t>
            </a:r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75F4A-57AF-425B-BB35-67ECDDFEC6BB}" type="slidenum">
              <a:rPr lang="pt-PT" smtClean="0"/>
              <a:t>23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23939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>
            <a:extLst>
              <a:ext uri="{FF2B5EF4-FFF2-40B4-BE49-F238E27FC236}">
                <a16:creationId xmlns="" xmlns:a16="http://schemas.microsoft.com/office/drawing/2014/main" id="{33CD81A0-E802-4551-A760-A0AF8D05F954}"/>
              </a:ext>
            </a:extLst>
          </p:cNvPr>
          <p:cNvGrpSpPr/>
          <p:nvPr/>
        </p:nvGrpSpPr>
        <p:grpSpPr>
          <a:xfrm>
            <a:off x="2610" y="-1876"/>
            <a:ext cx="12186780" cy="6845808"/>
            <a:chOff x="2610" y="-1876"/>
            <a:chExt cx="12186780" cy="6845808"/>
          </a:xfrm>
        </p:grpSpPr>
        <p:pic>
          <p:nvPicPr>
            <p:cNvPr id="5" name="Imagem 4">
              <a:extLst>
                <a:ext uri="{FF2B5EF4-FFF2-40B4-BE49-F238E27FC236}">
                  <a16:creationId xmlns="" xmlns:a16="http://schemas.microsoft.com/office/drawing/2014/main" id="{15DA97E9-2FA6-4BF7-A7EC-F4BDF7B6BD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0" y="-1876"/>
              <a:ext cx="9015984" cy="6845808"/>
            </a:xfrm>
            <a:prstGeom prst="rect">
              <a:avLst/>
            </a:prstGeom>
          </p:spPr>
        </p:pic>
        <p:sp>
          <p:nvSpPr>
            <p:cNvPr id="2" name="Retângulo 1">
              <a:extLst>
                <a:ext uri="{FF2B5EF4-FFF2-40B4-BE49-F238E27FC236}">
                  <a16:creationId xmlns="" xmlns:a16="http://schemas.microsoft.com/office/drawing/2014/main" id="{C1CC94A9-5434-4660-885E-D265FCB0EA8E}"/>
                </a:ext>
              </a:extLst>
            </p:cNvPr>
            <p:cNvSpPr/>
            <p:nvPr/>
          </p:nvSpPr>
          <p:spPr>
            <a:xfrm>
              <a:off x="9249242" y="4396153"/>
              <a:ext cx="2940148" cy="24477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pic>
        <p:nvPicPr>
          <p:cNvPr id="12" name="Google Shape;87;p14" descr="Imagem 11">
            <a:extLst>
              <a:ext uri="{FF2B5EF4-FFF2-40B4-BE49-F238E27FC236}">
                <a16:creationId xmlns="" xmlns:a16="http://schemas.microsoft.com/office/drawing/2014/main" id="{A3E2EC5F-FF45-4F6A-AF73-815E498595F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35384" y="2327943"/>
            <a:ext cx="2746262" cy="1630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88;p14" descr="Imagem 14">
            <a:extLst>
              <a:ext uri="{FF2B5EF4-FFF2-40B4-BE49-F238E27FC236}">
                <a16:creationId xmlns="" xmlns:a16="http://schemas.microsoft.com/office/drawing/2014/main" id="{EA18B1C8-9BDB-4282-B1E5-3B77EB238B4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6833" y="106197"/>
            <a:ext cx="3283380" cy="2331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90;p14" descr="Imagem 4">
            <a:extLst>
              <a:ext uri="{FF2B5EF4-FFF2-40B4-BE49-F238E27FC236}">
                <a16:creationId xmlns="" xmlns:a16="http://schemas.microsoft.com/office/drawing/2014/main" id="{814C95F6-6BDA-4235-AA6F-4D734E8211D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69484" y="2546034"/>
            <a:ext cx="1440729" cy="1384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91;p14" descr="Imagem 6">
            <a:extLst>
              <a:ext uri="{FF2B5EF4-FFF2-40B4-BE49-F238E27FC236}">
                <a16:creationId xmlns="" xmlns:a16="http://schemas.microsoft.com/office/drawing/2014/main" id="{1A8B790D-99E3-4FA0-8A00-7F1AAEE0181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6833" y="2542094"/>
            <a:ext cx="1671673" cy="1388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93;p14" descr="Imagem 8">
            <a:extLst>
              <a:ext uri="{FF2B5EF4-FFF2-40B4-BE49-F238E27FC236}">
                <a16:creationId xmlns="" xmlns:a16="http://schemas.microsoft.com/office/drawing/2014/main" id="{85192FF1-2793-467E-99F9-8231A3F61B8D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t="9243" b="9243"/>
          <a:stretch/>
        </p:blipFill>
        <p:spPr>
          <a:xfrm>
            <a:off x="3740311" y="106197"/>
            <a:ext cx="2746262" cy="2078506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94;p14">
            <a:extLst>
              <a:ext uri="{FF2B5EF4-FFF2-40B4-BE49-F238E27FC236}">
                <a16:creationId xmlns="" xmlns:a16="http://schemas.microsoft.com/office/drawing/2014/main" id="{C60554FC-1E15-460C-85E3-9D9418B3FFD7}"/>
              </a:ext>
            </a:extLst>
          </p:cNvPr>
          <p:cNvSpPr/>
          <p:nvPr/>
        </p:nvSpPr>
        <p:spPr>
          <a:xfrm rot="10800000">
            <a:off x="6883079" y="2932822"/>
            <a:ext cx="1381253" cy="1025583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 w="12700" cap="flat" cmpd="sng">
            <a:solidFill>
              <a:srgbClr val="00B05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" name="Google Shape;96;p14" descr="Imagem 16">
            <a:extLst>
              <a:ext uri="{FF2B5EF4-FFF2-40B4-BE49-F238E27FC236}">
                <a16:creationId xmlns="" xmlns:a16="http://schemas.microsoft.com/office/drawing/2014/main" id="{7EB9B914-84F2-44E7-BA51-98907B22ABF1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r="7679"/>
          <a:stretch/>
        </p:blipFill>
        <p:spPr>
          <a:xfrm>
            <a:off x="3735384" y="4101644"/>
            <a:ext cx="2746262" cy="822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97;p14" descr="Imagem 17">
            <a:extLst>
              <a:ext uri="{FF2B5EF4-FFF2-40B4-BE49-F238E27FC236}">
                <a16:creationId xmlns="" xmlns:a16="http://schemas.microsoft.com/office/drawing/2014/main" id="{B8EF5D63-3B88-4DA7-9D43-6B0E2BC13ACF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744324" y="5042239"/>
            <a:ext cx="2737322" cy="937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98;p14" descr="Imagem 19">
            <a:extLst>
              <a:ext uri="{FF2B5EF4-FFF2-40B4-BE49-F238E27FC236}">
                <a16:creationId xmlns="" xmlns:a16="http://schemas.microsoft.com/office/drawing/2014/main" id="{EB496B75-F1E0-4BD6-958A-1CDFB1303206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581789" y="1631852"/>
            <a:ext cx="3477064" cy="341038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smtClean="0"/>
              <a:t>16/10/2018</a:t>
            </a:r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75F4A-57AF-425B-BB35-67ECDDFEC6BB}" type="slidenum">
              <a:rPr lang="pt-PT" smtClean="0"/>
              <a:t>24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83782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>
            <a:extLst>
              <a:ext uri="{FF2B5EF4-FFF2-40B4-BE49-F238E27FC236}">
                <a16:creationId xmlns="" xmlns:a16="http://schemas.microsoft.com/office/drawing/2014/main" id="{33CD81A0-E802-4551-A760-A0AF8D05F954}"/>
              </a:ext>
            </a:extLst>
          </p:cNvPr>
          <p:cNvGrpSpPr/>
          <p:nvPr/>
        </p:nvGrpSpPr>
        <p:grpSpPr>
          <a:xfrm>
            <a:off x="0" y="0"/>
            <a:ext cx="12186780" cy="6845808"/>
            <a:chOff x="2610" y="-1876"/>
            <a:chExt cx="12186780" cy="6845808"/>
          </a:xfrm>
        </p:grpSpPr>
        <p:pic>
          <p:nvPicPr>
            <p:cNvPr id="5" name="Imagem 4">
              <a:extLst>
                <a:ext uri="{FF2B5EF4-FFF2-40B4-BE49-F238E27FC236}">
                  <a16:creationId xmlns="" xmlns:a16="http://schemas.microsoft.com/office/drawing/2014/main" id="{15DA97E9-2FA6-4BF7-A7EC-F4BDF7B6BD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0" y="-1876"/>
              <a:ext cx="9015984" cy="6845808"/>
            </a:xfrm>
            <a:prstGeom prst="rect">
              <a:avLst/>
            </a:prstGeom>
          </p:spPr>
        </p:pic>
        <p:sp>
          <p:nvSpPr>
            <p:cNvPr id="2" name="Retângulo 1">
              <a:extLst>
                <a:ext uri="{FF2B5EF4-FFF2-40B4-BE49-F238E27FC236}">
                  <a16:creationId xmlns="" xmlns:a16="http://schemas.microsoft.com/office/drawing/2014/main" id="{C1CC94A9-5434-4660-885E-D265FCB0EA8E}"/>
                </a:ext>
              </a:extLst>
            </p:cNvPr>
            <p:cNvSpPr/>
            <p:nvPr/>
          </p:nvSpPr>
          <p:spPr>
            <a:xfrm>
              <a:off x="9249242" y="4396153"/>
              <a:ext cx="2940148" cy="24477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pic>
        <p:nvPicPr>
          <p:cNvPr id="6" name="Google Shape;103;p15" descr="Imagem 2">
            <a:extLst>
              <a:ext uri="{FF2B5EF4-FFF2-40B4-BE49-F238E27FC236}">
                <a16:creationId xmlns="" xmlns:a16="http://schemas.microsoft.com/office/drawing/2014/main" id="{2DEDEB1D-B42A-4925-9825-40BFF0C21F9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14606"/>
          <a:stretch/>
        </p:blipFill>
        <p:spPr>
          <a:xfrm>
            <a:off x="4509195" y="3449334"/>
            <a:ext cx="4972430" cy="278265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04;p15" descr="Imagem 7">
            <a:extLst>
              <a:ext uri="{FF2B5EF4-FFF2-40B4-BE49-F238E27FC236}">
                <a16:creationId xmlns="" xmlns:a16="http://schemas.microsoft.com/office/drawing/2014/main" id="{2FDB9658-A9EF-4DAE-8F2F-AD0F0DA8A26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17347" y="3306141"/>
            <a:ext cx="2189163" cy="2189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05;p15" descr="Imagem 8">
            <a:extLst>
              <a:ext uri="{FF2B5EF4-FFF2-40B4-BE49-F238E27FC236}">
                <a16:creationId xmlns="" xmlns:a16="http://schemas.microsoft.com/office/drawing/2014/main" id="{749EF1B4-730D-41DB-8BAB-89DD02872A9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53061" y="896875"/>
            <a:ext cx="3194739" cy="2679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06;p15" descr="Imagem 9">
            <a:extLst>
              <a:ext uri="{FF2B5EF4-FFF2-40B4-BE49-F238E27FC236}">
                <a16:creationId xmlns="" xmlns:a16="http://schemas.microsoft.com/office/drawing/2014/main" id="{2736915D-3609-4EB9-8261-920E0A5D1E7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79827" y="969857"/>
            <a:ext cx="2896350" cy="2189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7;p15" descr="Picture 35">
            <a:extLst>
              <a:ext uri="{FF2B5EF4-FFF2-40B4-BE49-F238E27FC236}">
                <a16:creationId xmlns="" xmlns:a16="http://schemas.microsoft.com/office/drawing/2014/main" id="{0DFEE156-2522-4E0E-9EDD-663C0B940B4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481059" y="955789"/>
            <a:ext cx="1614941" cy="2318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08;p15" descr="Picture 28">
            <a:extLst>
              <a:ext uri="{FF2B5EF4-FFF2-40B4-BE49-F238E27FC236}">
                <a16:creationId xmlns="" xmlns:a16="http://schemas.microsoft.com/office/drawing/2014/main" id="{999FE141-8CD6-481F-A2E7-CC0E1AD34B6E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817347" y="969857"/>
            <a:ext cx="2189163" cy="218916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09;p15">
            <a:extLst>
              <a:ext uri="{FF2B5EF4-FFF2-40B4-BE49-F238E27FC236}">
                <a16:creationId xmlns="" xmlns:a16="http://schemas.microsoft.com/office/drawing/2014/main" id="{44146364-9989-4633-B103-6F4A92B2A10C}"/>
              </a:ext>
            </a:extLst>
          </p:cNvPr>
          <p:cNvSpPr txBox="1"/>
          <p:nvPr/>
        </p:nvSpPr>
        <p:spPr>
          <a:xfrm>
            <a:off x="1053062" y="144779"/>
            <a:ext cx="4714339" cy="523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</a:pPr>
            <a:r>
              <a:rPr lang="en-GB" sz="28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Carvões</a:t>
            </a:r>
            <a:r>
              <a:rPr lang="en-GB" sz="28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8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activados</a:t>
            </a:r>
            <a:r>
              <a:rPr lang="en-GB" sz="28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– o que </a:t>
            </a:r>
            <a:r>
              <a:rPr lang="en-GB" sz="28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são</a:t>
            </a:r>
            <a:r>
              <a:rPr lang="en-GB" sz="28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dirty="0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smtClean="0"/>
              <a:t>16/10/2018</a:t>
            </a:r>
            <a:endParaRPr lang="pt-PT"/>
          </a:p>
        </p:txBody>
      </p:sp>
      <p:sp>
        <p:nvSpPr>
          <p:cNvPr id="13" name="Marcador de Posição do Número do Diapositivo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75F4A-57AF-425B-BB35-67ECDDFEC6BB}" type="slidenum">
              <a:rPr lang="pt-PT" smtClean="0"/>
              <a:t>25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0980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>
            <a:extLst>
              <a:ext uri="{FF2B5EF4-FFF2-40B4-BE49-F238E27FC236}">
                <a16:creationId xmlns="" xmlns:a16="http://schemas.microsoft.com/office/drawing/2014/main" id="{33CD81A0-E802-4551-A760-A0AF8D05F954}"/>
              </a:ext>
            </a:extLst>
          </p:cNvPr>
          <p:cNvGrpSpPr/>
          <p:nvPr/>
        </p:nvGrpSpPr>
        <p:grpSpPr>
          <a:xfrm>
            <a:off x="0" y="-37007"/>
            <a:ext cx="12186780" cy="6845808"/>
            <a:chOff x="2610" y="-1876"/>
            <a:chExt cx="12186780" cy="6845808"/>
          </a:xfrm>
        </p:grpSpPr>
        <p:pic>
          <p:nvPicPr>
            <p:cNvPr id="5" name="Imagem 4">
              <a:extLst>
                <a:ext uri="{FF2B5EF4-FFF2-40B4-BE49-F238E27FC236}">
                  <a16:creationId xmlns="" xmlns:a16="http://schemas.microsoft.com/office/drawing/2014/main" id="{15DA97E9-2FA6-4BF7-A7EC-F4BDF7B6BD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0" y="-1876"/>
              <a:ext cx="9015984" cy="6845808"/>
            </a:xfrm>
            <a:prstGeom prst="rect">
              <a:avLst/>
            </a:prstGeom>
          </p:spPr>
        </p:pic>
        <p:sp>
          <p:nvSpPr>
            <p:cNvPr id="2" name="Retângulo 1">
              <a:extLst>
                <a:ext uri="{FF2B5EF4-FFF2-40B4-BE49-F238E27FC236}">
                  <a16:creationId xmlns="" xmlns:a16="http://schemas.microsoft.com/office/drawing/2014/main" id="{C1CC94A9-5434-4660-885E-D265FCB0EA8E}"/>
                </a:ext>
              </a:extLst>
            </p:cNvPr>
            <p:cNvSpPr/>
            <p:nvPr/>
          </p:nvSpPr>
          <p:spPr>
            <a:xfrm>
              <a:off x="9249242" y="4396153"/>
              <a:ext cx="2940148" cy="24477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grpSp>
        <p:nvGrpSpPr>
          <p:cNvPr id="4" name="Agrupar 3">
            <a:extLst>
              <a:ext uri="{FF2B5EF4-FFF2-40B4-BE49-F238E27FC236}">
                <a16:creationId xmlns="" xmlns:a16="http://schemas.microsoft.com/office/drawing/2014/main" id="{7EB483E5-565E-40A5-8819-6A0E87EDED4E}"/>
              </a:ext>
            </a:extLst>
          </p:cNvPr>
          <p:cNvGrpSpPr/>
          <p:nvPr/>
        </p:nvGrpSpPr>
        <p:grpSpPr>
          <a:xfrm>
            <a:off x="376268" y="810235"/>
            <a:ext cx="6896729" cy="2160504"/>
            <a:chOff x="376268" y="641418"/>
            <a:chExt cx="7391972" cy="2168333"/>
          </a:xfrm>
        </p:grpSpPr>
        <p:pic>
          <p:nvPicPr>
            <p:cNvPr id="6" name="Google Shape;114;p16">
              <a:extLst>
                <a:ext uri="{FF2B5EF4-FFF2-40B4-BE49-F238E27FC236}">
                  <a16:creationId xmlns="" xmlns:a16="http://schemas.microsoft.com/office/drawing/2014/main" id="{F368731A-BA13-4A44-AD0F-C017B2AF31AB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026088" y="856193"/>
              <a:ext cx="1727282" cy="16982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115;p16" descr="Imagem 4">
              <a:extLst>
                <a:ext uri="{FF2B5EF4-FFF2-40B4-BE49-F238E27FC236}">
                  <a16:creationId xmlns="" xmlns:a16="http://schemas.microsoft.com/office/drawing/2014/main" id="{697175C0-2F7C-4801-AAB1-D0ED4F28970A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r="6658"/>
            <a:stretch/>
          </p:blipFill>
          <p:spPr>
            <a:xfrm>
              <a:off x="376268" y="869161"/>
              <a:ext cx="1613884" cy="16852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116;p16" descr="Imagem 6">
              <a:extLst>
                <a:ext uri="{FF2B5EF4-FFF2-40B4-BE49-F238E27FC236}">
                  <a16:creationId xmlns="" xmlns:a16="http://schemas.microsoft.com/office/drawing/2014/main" id="{04ED871E-BD58-40CA-871E-59D1624948C6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l="8601" r="5684"/>
            <a:stretch/>
          </p:blipFill>
          <p:spPr>
            <a:xfrm>
              <a:off x="6040957" y="641418"/>
              <a:ext cx="1727283" cy="21683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118;p16" descr="Imagem 20">
              <a:extLst>
                <a:ext uri="{FF2B5EF4-FFF2-40B4-BE49-F238E27FC236}">
                  <a16:creationId xmlns="" xmlns:a16="http://schemas.microsoft.com/office/drawing/2014/main" id="{11D4BC7F-D717-4876-9F79-F483677A36C5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220800" y="1135237"/>
              <a:ext cx="1517701" cy="14191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" name="Google Shape;119;p16">
            <a:extLst>
              <a:ext uri="{FF2B5EF4-FFF2-40B4-BE49-F238E27FC236}">
                <a16:creationId xmlns="" xmlns:a16="http://schemas.microsoft.com/office/drawing/2014/main" id="{AFBC99A3-F640-4716-8854-FC59454CF250}"/>
              </a:ext>
            </a:extLst>
          </p:cNvPr>
          <p:cNvGrpSpPr/>
          <p:nvPr/>
        </p:nvGrpSpPr>
        <p:grpSpPr>
          <a:xfrm>
            <a:off x="3756076" y="2489982"/>
            <a:ext cx="8398412" cy="4510587"/>
            <a:chOff x="319088" y="1714500"/>
            <a:chExt cx="8462962" cy="4367216"/>
          </a:xfrm>
        </p:grpSpPr>
        <p:pic>
          <p:nvPicPr>
            <p:cNvPr id="11" name="Google Shape;120;p16">
              <a:extLst>
                <a:ext uri="{FF2B5EF4-FFF2-40B4-BE49-F238E27FC236}">
                  <a16:creationId xmlns="" xmlns:a16="http://schemas.microsoft.com/office/drawing/2014/main" id="{A55229CA-D9A3-47E0-8E66-3F0AF16B9B9A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179402" y="2768528"/>
              <a:ext cx="2354174" cy="198210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2" name="Google Shape;121;p16">
              <a:extLst>
                <a:ext uri="{FF2B5EF4-FFF2-40B4-BE49-F238E27FC236}">
                  <a16:creationId xmlns="" xmlns:a16="http://schemas.microsoft.com/office/drawing/2014/main" id="{BF2C0D8E-3EE9-4CFA-A5F3-F90782DC91DD}"/>
                </a:ext>
              </a:extLst>
            </p:cNvPr>
            <p:cNvGrpSpPr/>
            <p:nvPr/>
          </p:nvGrpSpPr>
          <p:grpSpPr>
            <a:xfrm>
              <a:off x="2784476" y="4525963"/>
              <a:ext cx="4841876" cy="1552575"/>
              <a:chOff x="1754" y="2851"/>
              <a:chExt cx="3050" cy="978"/>
            </a:xfrm>
          </p:grpSpPr>
          <p:sp>
            <p:nvSpPr>
              <p:cNvPr id="28" name="Google Shape;122;p16">
                <a:extLst>
                  <a:ext uri="{FF2B5EF4-FFF2-40B4-BE49-F238E27FC236}">
                    <a16:creationId xmlns="" xmlns:a16="http://schemas.microsoft.com/office/drawing/2014/main" id="{C5C20CAC-481E-45DA-B1B5-A58874FED423}"/>
                  </a:ext>
                </a:extLst>
              </p:cNvPr>
              <p:cNvSpPr/>
              <p:nvPr/>
            </p:nvSpPr>
            <p:spPr>
              <a:xfrm rot="-534481">
                <a:off x="2641" y="3027"/>
                <a:ext cx="1205" cy="452"/>
              </a:xfrm>
              <a:prstGeom prst="ellipse">
                <a:avLst/>
              </a:prstGeom>
              <a:solidFill>
                <a:srgbClr val="B4B4B4">
                  <a:alpha val="4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9" name="Google Shape;123;p16">
                <a:extLst>
                  <a:ext uri="{FF2B5EF4-FFF2-40B4-BE49-F238E27FC236}">
                    <a16:creationId xmlns="" xmlns:a16="http://schemas.microsoft.com/office/drawing/2014/main" id="{DCA04CF5-526B-47E8-8746-5FB282A42425}"/>
                  </a:ext>
                </a:extLst>
              </p:cNvPr>
              <p:cNvGrpSpPr/>
              <p:nvPr/>
            </p:nvGrpSpPr>
            <p:grpSpPr>
              <a:xfrm>
                <a:off x="1754" y="2851"/>
                <a:ext cx="3050" cy="978"/>
                <a:chOff x="532" y="2851"/>
                <a:chExt cx="3050" cy="978"/>
              </a:xfrm>
            </p:grpSpPr>
            <p:sp>
              <p:nvSpPr>
                <p:cNvPr id="30" name="Google Shape;124;p16">
                  <a:extLst>
                    <a:ext uri="{FF2B5EF4-FFF2-40B4-BE49-F238E27FC236}">
                      <a16:creationId xmlns="" xmlns:a16="http://schemas.microsoft.com/office/drawing/2014/main" id="{9606FC1B-026E-491D-89A3-B562353B8A14}"/>
                    </a:ext>
                  </a:extLst>
                </p:cNvPr>
                <p:cNvSpPr/>
                <p:nvPr/>
              </p:nvSpPr>
              <p:spPr>
                <a:xfrm>
                  <a:off x="1132" y="2851"/>
                  <a:ext cx="2450" cy="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8" h="1010" extrusionOk="0">
                      <a:moveTo>
                        <a:pt x="1162" y="936"/>
                      </a:moveTo>
                      <a:cubicBezTo>
                        <a:pt x="1222" y="836"/>
                        <a:pt x="1371" y="388"/>
                        <a:pt x="985" y="252"/>
                      </a:cubicBezTo>
                      <a:cubicBezTo>
                        <a:pt x="471" y="122"/>
                        <a:pt x="116" y="637"/>
                        <a:pt x="116" y="637"/>
                      </a:cubicBezTo>
                      <a:cubicBezTo>
                        <a:pt x="116" y="637"/>
                        <a:pt x="116" y="637"/>
                        <a:pt x="0" y="603"/>
                      </a:cubicBezTo>
                      <a:cubicBezTo>
                        <a:pt x="272" y="215"/>
                        <a:pt x="727" y="0"/>
                        <a:pt x="1077" y="63"/>
                      </a:cubicBezTo>
                      <a:cubicBezTo>
                        <a:pt x="1416" y="123"/>
                        <a:pt x="1678" y="452"/>
                        <a:pt x="1422" y="1010"/>
                      </a:cubicBezTo>
                      <a:cubicBezTo>
                        <a:pt x="1357" y="994"/>
                        <a:pt x="1209" y="950"/>
                        <a:pt x="1162" y="936"/>
                      </a:cubicBezTo>
                      <a:close/>
                    </a:path>
                  </a:pathLst>
                </a:custGeom>
                <a:solidFill>
                  <a:srgbClr val="B4B4B4">
                    <a:alpha val="49803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" name="Google Shape;125;p16">
                  <a:extLst>
                    <a:ext uri="{FF2B5EF4-FFF2-40B4-BE49-F238E27FC236}">
                      <a16:creationId xmlns="" xmlns:a16="http://schemas.microsoft.com/office/drawing/2014/main" id="{8B3C84FA-FC29-4C9F-BF2F-5CF73D4A8C64}"/>
                    </a:ext>
                  </a:extLst>
                </p:cNvPr>
                <p:cNvSpPr/>
                <p:nvPr/>
              </p:nvSpPr>
              <p:spPr>
                <a:xfrm>
                  <a:off x="532" y="3191"/>
                  <a:ext cx="2600" cy="6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1" h="1235" extrusionOk="0">
                      <a:moveTo>
                        <a:pt x="487" y="36"/>
                      </a:moveTo>
                      <a:cubicBezTo>
                        <a:pt x="412" y="169"/>
                        <a:pt x="208" y="597"/>
                        <a:pt x="609" y="785"/>
                      </a:cubicBezTo>
                      <a:cubicBezTo>
                        <a:pt x="830" y="873"/>
                        <a:pt x="1204" y="807"/>
                        <a:pt x="1523" y="363"/>
                      </a:cubicBezTo>
                      <a:cubicBezTo>
                        <a:pt x="1586" y="379"/>
                        <a:pt x="1709" y="419"/>
                        <a:pt x="1781" y="444"/>
                      </a:cubicBezTo>
                      <a:cubicBezTo>
                        <a:pt x="1502" y="949"/>
                        <a:pt x="806" y="1235"/>
                        <a:pt x="452" y="998"/>
                      </a:cubicBezTo>
                      <a:cubicBezTo>
                        <a:pt x="0" y="701"/>
                        <a:pt x="278" y="135"/>
                        <a:pt x="372" y="0"/>
                      </a:cubicBezTo>
                      <a:cubicBezTo>
                        <a:pt x="430" y="17"/>
                        <a:pt x="411" y="11"/>
                        <a:pt x="487" y="36"/>
                      </a:cubicBezTo>
                      <a:close/>
                    </a:path>
                  </a:pathLst>
                </a:custGeom>
                <a:solidFill>
                  <a:srgbClr val="B4B4B4">
                    <a:alpha val="49803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3" name="Google Shape;126;p16">
              <a:extLst>
                <a:ext uri="{FF2B5EF4-FFF2-40B4-BE49-F238E27FC236}">
                  <a16:creationId xmlns="" xmlns:a16="http://schemas.microsoft.com/office/drawing/2014/main" id="{8E7AB579-CD1D-4EFD-B398-DEC2706A73FB}"/>
                </a:ext>
              </a:extLst>
            </p:cNvPr>
            <p:cNvGrpSpPr/>
            <p:nvPr/>
          </p:nvGrpSpPr>
          <p:grpSpPr>
            <a:xfrm>
              <a:off x="1951038" y="3195640"/>
              <a:ext cx="4227513" cy="2886076"/>
              <a:chOff x="7" y="2013"/>
              <a:chExt cx="2663" cy="1818"/>
            </a:xfrm>
          </p:grpSpPr>
          <p:sp>
            <p:nvSpPr>
              <p:cNvPr id="25" name="Google Shape;127;p16">
                <a:extLst>
                  <a:ext uri="{FF2B5EF4-FFF2-40B4-BE49-F238E27FC236}">
                    <a16:creationId xmlns="" xmlns:a16="http://schemas.microsoft.com/office/drawing/2014/main" id="{0084EE7F-9FEB-4FAE-89C4-C49FD0D951F8}"/>
                  </a:ext>
                </a:extLst>
              </p:cNvPr>
              <p:cNvSpPr/>
              <p:nvPr/>
            </p:nvSpPr>
            <p:spPr>
              <a:xfrm>
                <a:off x="7" y="2013"/>
                <a:ext cx="2599" cy="1803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1235" extrusionOk="0">
                    <a:moveTo>
                      <a:pt x="487" y="36"/>
                    </a:moveTo>
                    <a:cubicBezTo>
                      <a:pt x="412" y="169"/>
                      <a:pt x="208" y="597"/>
                      <a:pt x="609" y="785"/>
                    </a:cubicBezTo>
                    <a:cubicBezTo>
                      <a:pt x="830" y="873"/>
                      <a:pt x="1204" y="807"/>
                      <a:pt x="1523" y="363"/>
                    </a:cubicBezTo>
                    <a:cubicBezTo>
                      <a:pt x="1586" y="379"/>
                      <a:pt x="1709" y="419"/>
                      <a:pt x="1781" y="444"/>
                    </a:cubicBezTo>
                    <a:cubicBezTo>
                      <a:pt x="1502" y="949"/>
                      <a:pt x="806" y="1235"/>
                      <a:pt x="452" y="998"/>
                    </a:cubicBezTo>
                    <a:cubicBezTo>
                      <a:pt x="0" y="701"/>
                      <a:pt x="278" y="135"/>
                      <a:pt x="372" y="0"/>
                    </a:cubicBezTo>
                    <a:cubicBezTo>
                      <a:pt x="430" y="17"/>
                      <a:pt x="411" y="11"/>
                      <a:pt x="487" y="36"/>
                    </a:cubicBezTo>
                    <a:close/>
                  </a:path>
                </a:pathLst>
              </a:custGeom>
              <a:gradFill>
                <a:gsLst>
                  <a:gs pos="0">
                    <a:srgbClr val="0061B3"/>
                  </a:gs>
                  <a:gs pos="100000">
                    <a:srgbClr val="79ACD7"/>
                  </a:gs>
                </a:gsLst>
                <a:lin ang="27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" name="Google Shape;128;p16">
                <a:extLst>
                  <a:ext uri="{FF2B5EF4-FFF2-40B4-BE49-F238E27FC236}">
                    <a16:creationId xmlns="" xmlns:a16="http://schemas.microsoft.com/office/drawing/2014/main" id="{D3F90B75-F99F-4141-833E-01283FF45DF4}"/>
                  </a:ext>
                </a:extLst>
              </p:cNvPr>
              <p:cNvSpPr/>
              <p:nvPr/>
            </p:nvSpPr>
            <p:spPr>
              <a:xfrm>
                <a:off x="755" y="2659"/>
                <a:ext cx="1915" cy="1172"/>
              </a:xfrm>
              <a:custGeom>
                <a:avLst/>
                <a:gdLst/>
                <a:ahLst/>
                <a:cxnLst/>
                <a:rect l="l" t="t" r="r" b="b"/>
                <a:pathLst>
                  <a:path w="1312" h="803" extrusionOk="0">
                    <a:moveTo>
                      <a:pt x="0" y="589"/>
                    </a:moveTo>
                    <a:cubicBezTo>
                      <a:pt x="0" y="589"/>
                      <a:pt x="399" y="803"/>
                      <a:pt x="989" y="335"/>
                    </a:cubicBezTo>
                    <a:cubicBezTo>
                      <a:pt x="1163" y="189"/>
                      <a:pt x="1267" y="0"/>
                      <a:pt x="1267" y="0"/>
                    </a:cubicBezTo>
                    <a:cubicBezTo>
                      <a:pt x="1312" y="63"/>
                      <a:pt x="1312" y="63"/>
                      <a:pt x="1312" y="63"/>
                    </a:cubicBezTo>
                    <a:cubicBezTo>
                      <a:pt x="1312" y="63"/>
                      <a:pt x="999" y="633"/>
                      <a:pt x="400" y="678"/>
                    </a:cubicBezTo>
                    <a:cubicBezTo>
                      <a:pt x="148" y="694"/>
                      <a:pt x="0" y="589"/>
                      <a:pt x="0" y="589"/>
                    </a:cubicBezTo>
                    <a:close/>
                  </a:path>
                </a:pathLst>
              </a:custGeom>
              <a:gradFill>
                <a:gsLst>
                  <a:gs pos="0">
                    <a:srgbClr val="0061B3"/>
                  </a:gs>
                  <a:gs pos="50000">
                    <a:srgbClr val="003D70"/>
                  </a:gs>
                  <a:gs pos="100000">
                    <a:srgbClr val="0061B3"/>
                  </a:gs>
                </a:gsLst>
                <a:lin ang="27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" name="Google Shape;129;p16">
                <a:extLst>
                  <a:ext uri="{FF2B5EF4-FFF2-40B4-BE49-F238E27FC236}">
                    <a16:creationId xmlns="" xmlns:a16="http://schemas.microsoft.com/office/drawing/2014/main" id="{477ED7E5-F47A-41E7-A8CC-15CC148EDC96}"/>
                  </a:ext>
                </a:extLst>
              </p:cNvPr>
              <p:cNvSpPr/>
              <p:nvPr/>
            </p:nvSpPr>
            <p:spPr>
              <a:xfrm>
                <a:off x="419" y="2066"/>
                <a:ext cx="389" cy="1042"/>
              </a:xfrm>
              <a:custGeom>
                <a:avLst/>
                <a:gdLst/>
                <a:ahLst/>
                <a:cxnLst/>
                <a:rect l="l" t="t" r="r" b="b"/>
                <a:pathLst>
                  <a:path w="267" h="714" extrusionOk="0">
                    <a:moveTo>
                      <a:pt x="205" y="0"/>
                    </a:moveTo>
                    <a:cubicBezTo>
                      <a:pt x="205" y="0"/>
                      <a:pt x="254" y="45"/>
                      <a:pt x="261" y="50"/>
                    </a:cubicBezTo>
                    <a:cubicBezTo>
                      <a:pt x="267" y="61"/>
                      <a:pt x="0" y="424"/>
                      <a:pt x="264" y="714"/>
                    </a:cubicBezTo>
                    <a:cubicBezTo>
                      <a:pt x="69" y="593"/>
                      <a:pt x="85" y="409"/>
                      <a:pt x="87" y="363"/>
                    </a:cubicBezTo>
                    <a:cubicBezTo>
                      <a:pt x="88" y="197"/>
                      <a:pt x="205" y="0"/>
                      <a:pt x="20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0061B3"/>
                  </a:gs>
                  <a:gs pos="50000">
                    <a:srgbClr val="003D70"/>
                  </a:gs>
                  <a:gs pos="100000">
                    <a:srgbClr val="0061B3"/>
                  </a:gs>
                </a:gsLst>
                <a:lin ang="27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4" name="Google Shape;130;p16">
              <a:extLst>
                <a:ext uri="{FF2B5EF4-FFF2-40B4-BE49-F238E27FC236}">
                  <a16:creationId xmlns="" xmlns:a16="http://schemas.microsoft.com/office/drawing/2014/main" id="{2F7618F9-C02A-456C-AD44-130E402EAD38}"/>
                </a:ext>
              </a:extLst>
            </p:cNvPr>
            <p:cNvSpPr/>
            <p:nvPr/>
          </p:nvSpPr>
          <p:spPr>
            <a:xfrm>
              <a:off x="6199189" y="2593975"/>
              <a:ext cx="414338" cy="1612900"/>
            </a:xfrm>
            <a:custGeom>
              <a:avLst/>
              <a:gdLst/>
              <a:ahLst/>
              <a:cxnLst/>
              <a:rect l="l" t="t" r="r" b="b"/>
              <a:pathLst>
                <a:path w="179" h="696" extrusionOk="0">
                  <a:moveTo>
                    <a:pt x="0" y="630"/>
                  </a:moveTo>
                  <a:cubicBezTo>
                    <a:pt x="19" y="659"/>
                    <a:pt x="42" y="696"/>
                    <a:pt x="42" y="696"/>
                  </a:cubicBezTo>
                  <a:cubicBezTo>
                    <a:pt x="42" y="696"/>
                    <a:pt x="134" y="518"/>
                    <a:pt x="139" y="315"/>
                  </a:cubicBezTo>
                  <a:cubicBezTo>
                    <a:pt x="146" y="172"/>
                    <a:pt x="91" y="63"/>
                    <a:pt x="91" y="63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4" y="0"/>
                    <a:pt x="179" y="245"/>
                    <a:pt x="0" y="630"/>
                  </a:cubicBezTo>
                  <a:close/>
                </a:path>
              </a:pathLst>
            </a:custGeom>
            <a:gradFill>
              <a:gsLst>
                <a:gs pos="0">
                  <a:srgbClr val="C1C1C1"/>
                </a:gs>
                <a:gs pos="50000">
                  <a:srgbClr val="565656"/>
                </a:gs>
                <a:gs pos="100000">
                  <a:srgbClr val="C1C1C1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5" name="Google Shape;131;p16">
              <a:extLst>
                <a:ext uri="{FF2B5EF4-FFF2-40B4-BE49-F238E27FC236}">
                  <a16:creationId xmlns="" xmlns:a16="http://schemas.microsoft.com/office/drawing/2014/main" id="{C988EE69-F73C-4F4C-B6E2-9E5D325E7A09}"/>
                </a:ext>
              </a:extLst>
            </p:cNvPr>
            <p:cNvGrpSpPr/>
            <p:nvPr/>
          </p:nvGrpSpPr>
          <p:grpSpPr>
            <a:xfrm>
              <a:off x="2901951" y="1714500"/>
              <a:ext cx="3890963" cy="2492375"/>
              <a:chOff x="606" y="1010"/>
              <a:chExt cx="2451" cy="1570"/>
            </a:xfrm>
          </p:grpSpPr>
          <p:sp>
            <p:nvSpPr>
              <p:cNvPr id="20" name="Google Shape;132;p16">
                <a:extLst>
                  <a:ext uri="{FF2B5EF4-FFF2-40B4-BE49-F238E27FC236}">
                    <a16:creationId xmlns="" xmlns:a16="http://schemas.microsoft.com/office/drawing/2014/main" id="{118669A4-A7D5-4EB4-8FDF-19924EBBBA3F}"/>
                  </a:ext>
                </a:extLst>
              </p:cNvPr>
              <p:cNvSpPr/>
              <p:nvPr/>
            </p:nvSpPr>
            <p:spPr>
              <a:xfrm>
                <a:off x="2303" y="2376"/>
                <a:ext cx="440" cy="204"/>
              </a:xfrm>
              <a:prstGeom prst="rect">
                <a:avLst/>
              </a:prstGeom>
            </p:spPr>
          </p:sp>
          <p:grpSp>
            <p:nvGrpSpPr>
              <p:cNvPr id="21" name="Google Shape;133;p16">
                <a:extLst>
                  <a:ext uri="{FF2B5EF4-FFF2-40B4-BE49-F238E27FC236}">
                    <a16:creationId xmlns="" xmlns:a16="http://schemas.microsoft.com/office/drawing/2014/main" id="{A9E04857-1458-4ECB-8AEE-041957D39288}"/>
                  </a:ext>
                </a:extLst>
              </p:cNvPr>
              <p:cNvGrpSpPr/>
              <p:nvPr/>
            </p:nvGrpSpPr>
            <p:grpSpPr>
              <a:xfrm>
                <a:off x="606" y="1010"/>
                <a:ext cx="2451" cy="1473"/>
                <a:chOff x="606" y="1010"/>
                <a:chExt cx="2451" cy="1473"/>
              </a:xfrm>
            </p:grpSpPr>
            <p:sp>
              <p:nvSpPr>
                <p:cNvPr id="22" name="Google Shape;134;p16">
                  <a:extLst>
                    <a:ext uri="{FF2B5EF4-FFF2-40B4-BE49-F238E27FC236}">
                      <a16:creationId xmlns="" xmlns:a16="http://schemas.microsoft.com/office/drawing/2014/main" id="{0701DC73-396E-4C5B-9216-E62756BE35F7}"/>
                    </a:ext>
                  </a:extLst>
                </p:cNvPr>
                <p:cNvSpPr/>
                <p:nvPr/>
              </p:nvSpPr>
              <p:spPr>
                <a:xfrm>
                  <a:off x="606" y="1010"/>
                  <a:ext cx="2451" cy="1473"/>
                </a:xfrm>
                <a:prstGeom prst="rect">
                  <a:avLst/>
                </a:prstGeom>
              </p:spPr>
            </p:sp>
            <p:sp>
              <p:nvSpPr>
                <p:cNvPr id="23" name="Google Shape;135;p16">
                  <a:extLst>
                    <a:ext uri="{FF2B5EF4-FFF2-40B4-BE49-F238E27FC236}">
                      <a16:creationId xmlns="" xmlns:a16="http://schemas.microsoft.com/office/drawing/2014/main" id="{EAA9319C-1ADC-43AA-A131-D4712A6FF7DE}"/>
                    </a:ext>
                  </a:extLst>
                </p:cNvPr>
                <p:cNvSpPr/>
                <p:nvPr/>
              </p:nvSpPr>
              <p:spPr>
                <a:xfrm>
                  <a:off x="775" y="1187"/>
                  <a:ext cx="1606" cy="826"/>
                </a:xfrm>
                <a:prstGeom prst="rect">
                  <a:avLst/>
                </a:prstGeom>
              </p:spPr>
            </p:sp>
            <p:sp>
              <p:nvSpPr>
                <p:cNvPr id="24" name="Google Shape;136;p16">
                  <a:extLst>
                    <a:ext uri="{FF2B5EF4-FFF2-40B4-BE49-F238E27FC236}">
                      <a16:creationId xmlns="" xmlns:a16="http://schemas.microsoft.com/office/drawing/2014/main" id="{839534BA-144B-4C66-9C6B-A149592B6576}"/>
                    </a:ext>
                  </a:extLst>
                </p:cNvPr>
                <p:cNvSpPr/>
                <p:nvPr/>
              </p:nvSpPr>
              <p:spPr>
                <a:xfrm>
                  <a:off x="606" y="1890"/>
                  <a:ext cx="249" cy="123"/>
                </a:xfrm>
                <a:prstGeom prst="rect">
                  <a:avLst/>
                </a:prstGeom>
              </p:spPr>
            </p:sp>
          </p:grpSp>
        </p:grpSp>
        <p:sp>
          <p:nvSpPr>
            <p:cNvPr id="16" name="Google Shape;137;p16">
              <a:extLst>
                <a:ext uri="{FF2B5EF4-FFF2-40B4-BE49-F238E27FC236}">
                  <a16:creationId xmlns="" xmlns:a16="http://schemas.microsoft.com/office/drawing/2014/main" id="{5A2FFF28-F3F8-4ACA-B37D-50512941CF47}"/>
                </a:ext>
              </a:extLst>
            </p:cNvPr>
            <p:cNvSpPr/>
            <p:nvPr/>
          </p:nvSpPr>
          <p:spPr>
            <a:xfrm>
              <a:off x="5186363" y="1835150"/>
              <a:ext cx="3595687" cy="2371725"/>
            </a:xfrm>
            <a:custGeom>
              <a:avLst/>
              <a:gdLst/>
              <a:ahLst/>
              <a:cxnLst/>
              <a:rect l="l" t="t" r="r" b="b"/>
              <a:pathLst>
                <a:path w="2265" h="1494" extrusionOk="0">
                  <a:moveTo>
                    <a:pt x="689" y="1494"/>
                  </a:moveTo>
                  <a:cubicBezTo>
                    <a:pt x="704" y="1472"/>
                    <a:pt x="738" y="1399"/>
                    <a:pt x="755" y="1354"/>
                  </a:cubicBezTo>
                  <a:lnTo>
                    <a:pt x="789" y="1224"/>
                  </a:lnTo>
                  <a:lnTo>
                    <a:pt x="823" y="1080"/>
                  </a:lnTo>
                  <a:lnTo>
                    <a:pt x="841" y="886"/>
                  </a:lnTo>
                  <a:lnTo>
                    <a:pt x="825" y="750"/>
                  </a:lnTo>
                  <a:lnTo>
                    <a:pt x="797" y="639"/>
                  </a:lnTo>
                  <a:lnTo>
                    <a:pt x="745" y="528"/>
                  </a:lnTo>
                  <a:lnTo>
                    <a:pt x="713" y="452"/>
                  </a:lnTo>
                  <a:lnTo>
                    <a:pt x="667" y="366"/>
                  </a:lnTo>
                  <a:lnTo>
                    <a:pt x="624" y="301"/>
                  </a:lnTo>
                  <a:lnTo>
                    <a:pt x="529" y="198"/>
                  </a:lnTo>
                  <a:lnTo>
                    <a:pt x="415" y="118"/>
                  </a:lnTo>
                  <a:lnTo>
                    <a:pt x="323" y="74"/>
                  </a:lnTo>
                  <a:lnTo>
                    <a:pt x="225" y="40"/>
                  </a:lnTo>
                  <a:lnTo>
                    <a:pt x="165" y="26"/>
                  </a:lnTo>
                  <a:lnTo>
                    <a:pt x="0" y="1"/>
                  </a:lnTo>
                  <a:lnTo>
                    <a:pt x="2265" y="0"/>
                  </a:lnTo>
                  <a:lnTo>
                    <a:pt x="2265" y="1493"/>
                  </a:lnTo>
                  <a:cubicBezTo>
                    <a:pt x="2265" y="1493"/>
                    <a:pt x="689" y="1494"/>
                    <a:pt x="689" y="1494"/>
                  </a:cubicBezTo>
                  <a:close/>
                </a:path>
              </a:pathLst>
            </a:custGeom>
            <a:solidFill>
              <a:srgbClr val="969696">
                <a:alpha val="4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rPr lang="en-GB"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               </a:t>
              </a:r>
              <a:r>
                <a:rPr lang="en-GB" sz="1600" b="0" i="0" u="none" strike="noStrike" cap="none">
                  <a:solidFill>
                    <a:srgbClr val="262626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Remoção de Poluentes</a:t>
              </a:r>
              <a:endParaRPr/>
            </a:p>
          </p:txBody>
        </p:sp>
        <p:sp>
          <p:nvSpPr>
            <p:cNvPr id="17" name="Google Shape;138;p16">
              <a:extLst>
                <a:ext uri="{FF2B5EF4-FFF2-40B4-BE49-F238E27FC236}">
                  <a16:creationId xmlns="" xmlns:a16="http://schemas.microsoft.com/office/drawing/2014/main" id="{352126E0-B14E-4CDF-AC72-DA8EBD57D37E}"/>
                </a:ext>
              </a:extLst>
            </p:cNvPr>
            <p:cNvSpPr/>
            <p:nvPr/>
          </p:nvSpPr>
          <p:spPr>
            <a:xfrm>
              <a:off x="319088" y="3198813"/>
              <a:ext cx="3125787" cy="2517775"/>
            </a:xfrm>
            <a:custGeom>
              <a:avLst/>
              <a:gdLst/>
              <a:ahLst/>
              <a:cxnLst/>
              <a:rect l="l" t="t" r="r" b="b"/>
              <a:pathLst>
                <a:path w="1969" h="1586" extrusionOk="0">
                  <a:moveTo>
                    <a:pt x="1568" y="0"/>
                  </a:moveTo>
                  <a:cubicBezTo>
                    <a:pt x="1555" y="24"/>
                    <a:pt x="1516" y="96"/>
                    <a:pt x="1492" y="144"/>
                  </a:cubicBezTo>
                  <a:lnTo>
                    <a:pt x="1422" y="289"/>
                  </a:lnTo>
                  <a:lnTo>
                    <a:pt x="1382" y="429"/>
                  </a:lnTo>
                  <a:lnTo>
                    <a:pt x="1337" y="625"/>
                  </a:lnTo>
                  <a:lnTo>
                    <a:pt x="1329" y="778"/>
                  </a:lnTo>
                  <a:lnTo>
                    <a:pt x="1335" y="900"/>
                  </a:lnTo>
                  <a:lnTo>
                    <a:pt x="1355" y="1018"/>
                  </a:lnTo>
                  <a:lnTo>
                    <a:pt x="1379" y="1089"/>
                  </a:lnTo>
                  <a:lnTo>
                    <a:pt x="1434" y="1197"/>
                  </a:lnTo>
                  <a:lnTo>
                    <a:pt x="1492" y="1266"/>
                  </a:lnTo>
                  <a:lnTo>
                    <a:pt x="1574" y="1365"/>
                  </a:lnTo>
                  <a:lnTo>
                    <a:pt x="1678" y="1441"/>
                  </a:lnTo>
                  <a:lnTo>
                    <a:pt x="1766" y="1488"/>
                  </a:lnTo>
                  <a:lnTo>
                    <a:pt x="1853" y="1540"/>
                  </a:lnTo>
                  <a:lnTo>
                    <a:pt x="1911" y="1552"/>
                  </a:lnTo>
                  <a:lnTo>
                    <a:pt x="1969" y="1586"/>
                  </a:lnTo>
                  <a:lnTo>
                    <a:pt x="3" y="1586"/>
                  </a:lnTo>
                  <a:lnTo>
                    <a:pt x="0" y="1"/>
                  </a:lnTo>
                  <a:cubicBezTo>
                    <a:pt x="0" y="1"/>
                    <a:pt x="1568" y="0"/>
                    <a:pt x="1568" y="0"/>
                  </a:cubicBezTo>
                  <a:close/>
                </a:path>
              </a:pathLst>
            </a:custGeom>
            <a:gradFill>
              <a:gsLst>
                <a:gs pos="0">
                  <a:srgbClr val="306CD7"/>
                </a:gs>
                <a:gs pos="100000">
                  <a:srgbClr val="90B0FF"/>
                </a:gs>
              </a:gsLst>
              <a:lin ang="16200000" scaled="0"/>
            </a:gradFill>
            <a:ln w="9525" cap="flat" cmpd="sng">
              <a:solidFill>
                <a:srgbClr val="3E6EC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Calibri"/>
                <a:buNone/>
              </a:pPr>
              <a:endParaRPr sz="1600" b="1" i="0" u="none" strike="noStrike" cap="none" dirty="0">
                <a:solidFill>
                  <a:srgbClr val="000090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Calibri"/>
                <a:buNone/>
              </a:pPr>
              <a:endParaRPr sz="1600" b="1" i="0" u="none" strike="noStrike" cap="none" dirty="0">
                <a:solidFill>
                  <a:srgbClr val="000090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Calibri"/>
                <a:buNone/>
              </a:pPr>
              <a:endParaRPr sz="1600" b="1" i="0" u="none" strike="noStrike" cap="none" dirty="0">
                <a:solidFill>
                  <a:srgbClr val="000090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Calibri"/>
                <a:buNone/>
              </a:pPr>
              <a:endParaRPr sz="1600" b="1" i="0" u="none" strike="noStrike" cap="none" dirty="0">
                <a:solidFill>
                  <a:srgbClr val="000090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Calibri"/>
                <a:buNone/>
              </a:pPr>
              <a:endParaRPr sz="1600" b="1" i="0" u="none" strike="noStrike" cap="none" dirty="0">
                <a:solidFill>
                  <a:srgbClr val="000090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Calibri"/>
                <a:buNone/>
              </a:pPr>
              <a:endParaRPr sz="1600" b="1" i="0" u="none" strike="noStrike" cap="none" dirty="0">
                <a:solidFill>
                  <a:srgbClr val="000090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Calibri"/>
                <a:buNone/>
              </a:pPr>
              <a:endParaRPr sz="1600" b="1" i="0" u="none" strike="noStrike" cap="none" dirty="0">
                <a:solidFill>
                  <a:srgbClr val="000090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Calibri"/>
                <a:buNone/>
              </a:pPr>
              <a:endParaRPr sz="1600" b="1" i="0" u="none" strike="noStrike" cap="none" dirty="0">
                <a:solidFill>
                  <a:srgbClr val="000090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Calibri"/>
                <a:buNone/>
              </a:pPr>
              <a:endParaRPr sz="1600" b="1" i="0" u="none" strike="noStrike" cap="none" dirty="0">
                <a:solidFill>
                  <a:srgbClr val="000090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90"/>
                </a:buClr>
                <a:buSzPts val="1600"/>
                <a:buFont typeface="Arial Black"/>
                <a:buNone/>
              </a:pPr>
              <a:r>
                <a:rPr lang="en-GB" sz="1600" b="1" i="0" u="none" strike="noStrike" cap="none" dirty="0" err="1">
                  <a:solidFill>
                    <a:srgbClr val="000090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Adsorção</a:t>
              </a:r>
              <a:r>
                <a:rPr lang="en-GB" sz="1600" b="1" i="0" u="none" strike="noStrike" cap="none" dirty="0">
                  <a:solidFill>
                    <a:srgbClr val="000090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de </a:t>
              </a:r>
              <a:r>
                <a:rPr lang="en-GB" sz="1600" b="1" i="0" u="none" strike="noStrike" cap="none" dirty="0" err="1">
                  <a:solidFill>
                    <a:srgbClr val="000090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Fármacos</a:t>
              </a:r>
              <a:endParaRPr dirty="0"/>
            </a:p>
          </p:txBody>
        </p:sp>
        <p:sp>
          <p:nvSpPr>
            <p:cNvPr id="18" name="Google Shape;139;p16">
              <a:extLst>
                <a:ext uri="{FF2B5EF4-FFF2-40B4-BE49-F238E27FC236}">
                  <a16:creationId xmlns="" xmlns:a16="http://schemas.microsoft.com/office/drawing/2014/main" id="{8DBDB8B0-690A-46C7-8614-545B850D4032}"/>
                </a:ext>
              </a:extLst>
            </p:cNvPr>
            <p:cNvSpPr txBox="1"/>
            <p:nvPr/>
          </p:nvSpPr>
          <p:spPr>
            <a:xfrm>
              <a:off x="6613527" y="2179975"/>
              <a:ext cx="1936367" cy="20313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62626"/>
                </a:buClr>
                <a:buSzPts val="1800"/>
                <a:buFont typeface="Arial"/>
                <a:buNone/>
              </a:pPr>
              <a:r>
                <a:rPr lang="en-GB" sz="1800" b="1" i="1" u="none" strike="noStrike" cap="none" dirty="0" err="1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rPr>
                <a:t>Fenol</a:t>
              </a:r>
              <a:endParaRPr dirty="0"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1" i="1" u="none" strike="noStrike" cap="none" dirty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62626"/>
                </a:buClr>
                <a:buSzPts val="1800"/>
                <a:buFont typeface="Arial"/>
                <a:buNone/>
              </a:pPr>
              <a:r>
                <a:rPr lang="en-GB" sz="1800" b="1" i="1" u="none" strike="noStrike" cap="none" dirty="0" err="1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rPr>
                <a:t>Mercúrio</a:t>
              </a:r>
              <a:endParaRPr dirty="0"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1" i="1" u="none" strike="noStrike" cap="none" dirty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62626"/>
                </a:buClr>
                <a:buSzPts val="1800"/>
                <a:buFont typeface="Arial"/>
                <a:buNone/>
              </a:pPr>
              <a:r>
                <a:rPr lang="en-GB" sz="1800" b="1" i="1" u="none" strike="noStrike" cap="none" dirty="0" err="1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rPr>
                <a:t>Pesticidas</a:t>
              </a:r>
              <a:endParaRPr dirty="0"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1" i="1" u="none" strike="noStrike" cap="none" dirty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62626"/>
                </a:buClr>
                <a:buSzPts val="1800"/>
                <a:buFont typeface="Arial"/>
                <a:buNone/>
              </a:pPr>
              <a:r>
                <a:rPr lang="en-GB" sz="1800" b="1" i="1" u="none" strike="noStrike" cap="none" dirty="0" err="1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rPr>
                <a:t>Herbicidas</a:t>
              </a:r>
              <a:endParaRPr dirty="0"/>
            </a:p>
          </p:txBody>
        </p:sp>
        <p:sp>
          <p:nvSpPr>
            <p:cNvPr id="19" name="Google Shape;140;p16">
              <a:extLst>
                <a:ext uri="{FF2B5EF4-FFF2-40B4-BE49-F238E27FC236}">
                  <a16:creationId xmlns="" xmlns:a16="http://schemas.microsoft.com/office/drawing/2014/main" id="{CC5300AE-5820-470A-A3F0-A956B7E5F90D}"/>
                </a:ext>
              </a:extLst>
            </p:cNvPr>
            <p:cNvSpPr txBox="1"/>
            <p:nvPr/>
          </p:nvSpPr>
          <p:spPr>
            <a:xfrm>
              <a:off x="654663" y="3320138"/>
              <a:ext cx="1558097" cy="20313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FF"/>
                </a:buClr>
                <a:buSzPts val="1800"/>
                <a:buFont typeface="Arial"/>
                <a:buNone/>
              </a:pPr>
              <a:r>
                <a:rPr lang="en-GB" sz="1800" b="1" i="1" u="none" strike="noStrike" cap="none" dirty="0" err="1">
                  <a:solidFill>
                    <a:srgbClr val="0000FF"/>
                  </a:solidFill>
                  <a:latin typeface="Arial"/>
                  <a:ea typeface="Arial"/>
                  <a:cs typeface="Arial"/>
                  <a:sym typeface="Arial"/>
                </a:rPr>
                <a:t>Metformina</a:t>
              </a:r>
              <a:endParaRPr sz="1800" b="1" i="1" u="none" strike="noStrike" cap="none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1" i="1" u="none" strike="noStrike" cap="none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FF"/>
                </a:buClr>
                <a:buSzPts val="1800"/>
                <a:buFont typeface="Arial"/>
                <a:buNone/>
              </a:pPr>
              <a:r>
                <a:rPr lang="en-GB" sz="1800" b="1" i="1" u="none" strike="noStrike" cap="none" dirty="0">
                  <a:solidFill>
                    <a:srgbClr val="0000FF"/>
                  </a:solidFill>
                  <a:latin typeface="Arial"/>
                  <a:ea typeface="Arial"/>
                  <a:cs typeface="Arial"/>
                  <a:sym typeface="Arial"/>
                </a:rPr>
                <a:t>Paracetamol</a:t>
              </a:r>
              <a:endParaRPr sz="1800" b="1" i="1" u="none" strike="noStrike" cap="none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1" i="1" u="none" strike="noStrike" cap="none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FF"/>
                </a:buClr>
                <a:buSzPts val="1800"/>
                <a:buFont typeface="Arial"/>
                <a:buNone/>
              </a:pPr>
              <a:r>
                <a:rPr lang="en-GB" sz="1800" b="1" i="1" u="none" strike="noStrike" cap="none" dirty="0" err="1">
                  <a:solidFill>
                    <a:srgbClr val="0000FF"/>
                  </a:solidFill>
                  <a:latin typeface="Arial"/>
                  <a:ea typeface="Arial"/>
                  <a:cs typeface="Arial"/>
                  <a:sym typeface="Arial"/>
                </a:rPr>
                <a:t>Fluoxetina</a:t>
              </a:r>
              <a:endParaRPr sz="1800" b="1" i="1" u="none" strike="noStrike" cap="none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1" i="1" u="none" strike="noStrike" cap="none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FF"/>
                </a:buClr>
                <a:buSzPts val="1800"/>
                <a:buFont typeface="Arial"/>
                <a:buNone/>
              </a:pPr>
              <a:r>
                <a:rPr lang="en-GB" sz="1800" b="1" i="1" u="none" strike="noStrike" cap="none" dirty="0" err="1">
                  <a:solidFill>
                    <a:srgbClr val="0000FF"/>
                  </a:solidFill>
                  <a:latin typeface="Arial"/>
                  <a:ea typeface="Arial"/>
                  <a:cs typeface="Arial"/>
                  <a:sym typeface="Arial"/>
                </a:rPr>
                <a:t>Antibióticos</a:t>
              </a:r>
              <a:endParaRPr dirty="0"/>
            </a:p>
          </p:txBody>
        </p:sp>
      </p:grpSp>
      <p:sp>
        <p:nvSpPr>
          <p:cNvPr id="32" name="Google Shape;117;p16">
            <a:extLst>
              <a:ext uri="{FF2B5EF4-FFF2-40B4-BE49-F238E27FC236}">
                <a16:creationId xmlns="" xmlns:a16="http://schemas.microsoft.com/office/drawing/2014/main" id="{E02A57E1-7722-41B1-ABEB-3B638DB0FE5E}"/>
              </a:ext>
            </a:extLst>
          </p:cNvPr>
          <p:cNvSpPr txBox="1"/>
          <p:nvPr/>
        </p:nvSpPr>
        <p:spPr>
          <a:xfrm>
            <a:off x="577099" y="195060"/>
            <a:ext cx="5976178" cy="523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</a:pPr>
            <a:r>
              <a:rPr lang="en-GB" sz="28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Carvões</a:t>
            </a:r>
            <a:r>
              <a:rPr lang="en-GB" sz="28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8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ativados</a:t>
            </a:r>
            <a:r>
              <a:rPr lang="en-GB" sz="28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– </a:t>
            </a:r>
            <a:r>
              <a:rPr lang="en-GB" sz="28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-GB" sz="28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lgumas</a:t>
            </a:r>
            <a:r>
              <a:rPr lang="en-GB" sz="28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8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aplicações</a:t>
            </a:r>
            <a:endParaRPr dirty="0"/>
          </a:p>
        </p:txBody>
      </p:sp>
      <p:sp>
        <p:nvSpPr>
          <p:cNvPr id="33" name="Marcador de Posição da Data 3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smtClean="0"/>
              <a:t>16/10/2018</a:t>
            </a:r>
            <a:endParaRPr lang="pt-PT"/>
          </a:p>
        </p:txBody>
      </p:sp>
      <p:sp>
        <p:nvSpPr>
          <p:cNvPr id="34" name="Marcador de Posição do Número do Diapositivo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75F4A-57AF-425B-BB35-67ECDDFEC6BB}" type="slidenum">
              <a:rPr lang="pt-PT" smtClean="0"/>
              <a:t>26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06678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>
            <a:extLst>
              <a:ext uri="{FF2B5EF4-FFF2-40B4-BE49-F238E27FC236}">
                <a16:creationId xmlns="" xmlns:a16="http://schemas.microsoft.com/office/drawing/2014/main" id="{33CD81A0-E802-4551-A760-A0AF8D05F954}"/>
              </a:ext>
            </a:extLst>
          </p:cNvPr>
          <p:cNvGrpSpPr/>
          <p:nvPr/>
        </p:nvGrpSpPr>
        <p:grpSpPr>
          <a:xfrm>
            <a:off x="2610" y="-1876"/>
            <a:ext cx="12186780" cy="6845808"/>
            <a:chOff x="2610" y="-1876"/>
            <a:chExt cx="12186780" cy="6845808"/>
          </a:xfrm>
        </p:grpSpPr>
        <p:pic>
          <p:nvPicPr>
            <p:cNvPr id="5" name="Imagem 4">
              <a:extLst>
                <a:ext uri="{FF2B5EF4-FFF2-40B4-BE49-F238E27FC236}">
                  <a16:creationId xmlns="" xmlns:a16="http://schemas.microsoft.com/office/drawing/2014/main" id="{15DA97E9-2FA6-4BF7-A7EC-F4BDF7B6BD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0" y="-1876"/>
              <a:ext cx="9015984" cy="6845808"/>
            </a:xfrm>
            <a:prstGeom prst="rect">
              <a:avLst/>
            </a:prstGeom>
          </p:spPr>
        </p:pic>
        <p:sp>
          <p:nvSpPr>
            <p:cNvPr id="2" name="Retângulo 1">
              <a:extLst>
                <a:ext uri="{FF2B5EF4-FFF2-40B4-BE49-F238E27FC236}">
                  <a16:creationId xmlns="" xmlns:a16="http://schemas.microsoft.com/office/drawing/2014/main" id="{C1CC94A9-5434-4660-885E-D265FCB0EA8E}"/>
                </a:ext>
              </a:extLst>
            </p:cNvPr>
            <p:cNvSpPr/>
            <p:nvPr/>
          </p:nvSpPr>
          <p:spPr>
            <a:xfrm>
              <a:off x="9249242" y="4396153"/>
              <a:ext cx="2940148" cy="24477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pic>
        <p:nvPicPr>
          <p:cNvPr id="6" name="Google Shape;145;p17" descr="Imagem 1">
            <a:extLst>
              <a:ext uri="{FF2B5EF4-FFF2-40B4-BE49-F238E27FC236}">
                <a16:creationId xmlns="" xmlns:a16="http://schemas.microsoft.com/office/drawing/2014/main" id="{7EE438FD-4A4C-45A6-B070-0D4C6F4B018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10835" b="12247"/>
          <a:stretch/>
        </p:blipFill>
        <p:spPr>
          <a:xfrm>
            <a:off x="3343559" y="3512877"/>
            <a:ext cx="3795495" cy="2354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46;p17" descr="Imagem 3">
            <a:extLst>
              <a:ext uri="{FF2B5EF4-FFF2-40B4-BE49-F238E27FC236}">
                <a16:creationId xmlns="" xmlns:a16="http://schemas.microsoft.com/office/drawing/2014/main" id="{70ACCE30-4FBA-47A3-8980-D75C3CB7513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45700" y="983457"/>
            <a:ext cx="3795495" cy="2445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47;p17" descr="Imagem 6">
            <a:extLst>
              <a:ext uri="{FF2B5EF4-FFF2-40B4-BE49-F238E27FC236}">
                <a16:creationId xmlns="" xmlns:a16="http://schemas.microsoft.com/office/drawing/2014/main" id="{799B6400-3732-4E79-96F1-E8145D3C969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13707"/>
          <a:stretch/>
        </p:blipFill>
        <p:spPr>
          <a:xfrm>
            <a:off x="7212174" y="3555081"/>
            <a:ext cx="4914179" cy="2754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48;p17" descr="Imagem 8">
            <a:extLst>
              <a:ext uri="{FF2B5EF4-FFF2-40B4-BE49-F238E27FC236}">
                <a16:creationId xmlns="" xmlns:a16="http://schemas.microsoft.com/office/drawing/2014/main" id="{A4E5B2B9-28E6-48AD-B401-DD4D51FD4A2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226242" y="548641"/>
            <a:ext cx="4914179" cy="290849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50;p17">
            <a:extLst>
              <a:ext uri="{FF2B5EF4-FFF2-40B4-BE49-F238E27FC236}">
                <a16:creationId xmlns="" xmlns:a16="http://schemas.microsoft.com/office/drawing/2014/main" id="{1F862932-945E-4BE5-88C9-A9F0EE58DE56}"/>
              </a:ext>
            </a:extLst>
          </p:cNvPr>
          <p:cNvSpPr txBox="1"/>
          <p:nvPr/>
        </p:nvSpPr>
        <p:spPr>
          <a:xfrm>
            <a:off x="466375" y="2292348"/>
            <a:ext cx="2794278" cy="1142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</a:pPr>
            <a:r>
              <a:rPr lang="en-GB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Mini-</a:t>
            </a:r>
            <a:r>
              <a:rPr lang="en-GB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etars</a:t>
            </a:r>
            <a:r>
              <a:rPr lang="en-GB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 </a:t>
            </a:r>
            <a:r>
              <a:rPr lang="en-GB" sz="20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-GB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degas</a:t>
            </a:r>
            <a:r>
              <a:rPr lang="en-GB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GB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lagares,empreendimentos</a:t>
            </a:r>
            <a:r>
              <a:rPr lang="en-GB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turisticos</a:t>
            </a:r>
            <a:r>
              <a:rPr lang="en-GB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000" dirty="0"/>
          </a:p>
        </p:txBody>
      </p:sp>
      <p:sp>
        <p:nvSpPr>
          <p:cNvPr id="12" name="Google Shape;117;p16">
            <a:extLst>
              <a:ext uri="{FF2B5EF4-FFF2-40B4-BE49-F238E27FC236}">
                <a16:creationId xmlns="" xmlns:a16="http://schemas.microsoft.com/office/drawing/2014/main" id="{0E72E889-E081-44BB-B764-6E0489512ED2}"/>
              </a:ext>
            </a:extLst>
          </p:cNvPr>
          <p:cNvSpPr txBox="1"/>
          <p:nvPr/>
        </p:nvSpPr>
        <p:spPr>
          <a:xfrm>
            <a:off x="577099" y="195060"/>
            <a:ext cx="5976178" cy="523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</a:pPr>
            <a:r>
              <a:rPr lang="en-GB" sz="28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Aplicações</a:t>
            </a:r>
            <a:r>
              <a:rPr lang="en-GB" sz="28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8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locais</a:t>
            </a:r>
            <a:endParaRPr dirty="0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smtClean="0"/>
              <a:t>16/10/2018</a:t>
            </a:r>
            <a:endParaRPr lang="pt-PT"/>
          </a:p>
        </p:txBody>
      </p:sp>
      <p:sp>
        <p:nvSpPr>
          <p:cNvPr id="10" name="Marcador de Posição do Número do Diapositivo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75F4A-57AF-425B-BB35-67ECDDFEC6BB}" type="slidenum">
              <a:rPr lang="pt-PT" smtClean="0"/>
              <a:t>27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98592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>
            <a:extLst>
              <a:ext uri="{FF2B5EF4-FFF2-40B4-BE49-F238E27FC236}">
                <a16:creationId xmlns="" xmlns:a16="http://schemas.microsoft.com/office/drawing/2014/main" id="{33CD81A0-E802-4551-A760-A0AF8D05F954}"/>
              </a:ext>
            </a:extLst>
          </p:cNvPr>
          <p:cNvGrpSpPr/>
          <p:nvPr/>
        </p:nvGrpSpPr>
        <p:grpSpPr>
          <a:xfrm>
            <a:off x="2610" y="-1876"/>
            <a:ext cx="12186780" cy="6845808"/>
            <a:chOff x="2610" y="-1876"/>
            <a:chExt cx="12186780" cy="6845808"/>
          </a:xfrm>
        </p:grpSpPr>
        <p:pic>
          <p:nvPicPr>
            <p:cNvPr id="5" name="Imagem 4">
              <a:extLst>
                <a:ext uri="{FF2B5EF4-FFF2-40B4-BE49-F238E27FC236}">
                  <a16:creationId xmlns="" xmlns:a16="http://schemas.microsoft.com/office/drawing/2014/main" id="{15DA97E9-2FA6-4BF7-A7EC-F4BDF7B6BD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0" y="-1876"/>
              <a:ext cx="9015984" cy="6845808"/>
            </a:xfrm>
            <a:prstGeom prst="rect">
              <a:avLst/>
            </a:prstGeom>
          </p:spPr>
        </p:pic>
        <p:sp>
          <p:nvSpPr>
            <p:cNvPr id="2" name="Retângulo 1">
              <a:extLst>
                <a:ext uri="{FF2B5EF4-FFF2-40B4-BE49-F238E27FC236}">
                  <a16:creationId xmlns="" xmlns:a16="http://schemas.microsoft.com/office/drawing/2014/main" id="{C1CC94A9-5434-4660-885E-D265FCB0EA8E}"/>
                </a:ext>
              </a:extLst>
            </p:cNvPr>
            <p:cNvSpPr/>
            <p:nvPr/>
          </p:nvSpPr>
          <p:spPr>
            <a:xfrm>
              <a:off x="9249242" y="4396153"/>
              <a:ext cx="2940148" cy="24477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sp>
        <p:nvSpPr>
          <p:cNvPr id="6" name="Google Shape;156;p18">
            <a:extLst>
              <a:ext uri="{FF2B5EF4-FFF2-40B4-BE49-F238E27FC236}">
                <a16:creationId xmlns="" xmlns:a16="http://schemas.microsoft.com/office/drawing/2014/main" id="{7E21C3EF-B393-4AB0-9D42-D053926139E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981" y="303703"/>
            <a:ext cx="4322425" cy="795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43C0B"/>
              </a:buClr>
              <a:buSzPts val="4400"/>
              <a:buFont typeface="Calibri"/>
              <a:buNone/>
            </a:pPr>
            <a:r>
              <a:rPr lang="en-GB" sz="2800" b="1" i="0" u="none" strike="noStrike" cap="none" dirty="0" err="1">
                <a:latin typeface="Calibri"/>
                <a:ea typeface="Calibri"/>
                <a:cs typeface="Calibri"/>
                <a:sym typeface="Calibri"/>
              </a:rPr>
              <a:t>Carvões</a:t>
            </a:r>
            <a:r>
              <a:rPr lang="en-GB" sz="2800" b="1" i="0" u="none" strike="noStrike" cap="none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800" b="1" i="0" u="none" strike="noStrike" cap="none" dirty="0" err="1">
                <a:latin typeface="Calibri"/>
                <a:ea typeface="Calibri"/>
                <a:cs typeface="Calibri"/>
                <a:sym typeface="Calibri"/>
              </a:rPr>
              <a:t>Ativados</a:t>
            </a:r>
            <a:r>
              <a:rPr lang="en-GB" sz="2800" b="1" i="0" u="none" strike="noStrike" cap="none" dirty="0">
                <a:latin typeface="Calibri"/>
                <a:ea typeface="Calibri"/>
                <a:cs typeface="Calibri"/>
                <a:sym typeface="Calibri"/>
              </a:rPr>
              <a:t> (CAs)</a:t>
            </a:r>
            <a:endParaRPr sz="2800" b="1" dirty="0"/>
          </a:p>
        </p:txBody>
      </p:sp>
      <p:sp>
        <p:nvSpPr>
          <p:cNvPr id="7" name="Google Shape;157;p18">
            <a:extLst>
              <a:ext uri="{FF2B5EF4-FFF2-40B4-BE49-F238E27FC236}">
                <a16:creationId xmlns="" xmlns:a16="http://schemas.microsoft.com/office/drawing/2014/main" id="{E84C6EC3-A66C-45DC-B9AD-2A4163A6EBAA}"/>
              </a:ext>
            </a:extLst>
          </p:cNvPr>
          <p:cNvSpPr txBox="1">
            <a:spLocks/>
          </p:cNvSpPr>
          <p:nvPr/>
        </p:nvSpPr>
        <p:spPr>
          <a:xfrm>
            <a:off x="-228038" y="1338054"/>
            <a:ext cx="6476011" cy="342895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Clr>
                <a:srgbClr val="000000"/>
              </a:buClr>
              <a:buSzPts val="2400"/>
              <a:buFont typeface="Arial"/>
              <a:buChar char="•"/>
            </a:pPr>
            <a:r>
              <a:rPr lang="pt-PT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Elevado consumo no Mundo;</a:t>
            </a:r>
            <a:endParaRPr lang="pt-PT" sz="2000" dirty="0"/>
          </a:p>
          <a:p>
            <a:pPr lvl="1">
              <a:buClr>
                <a:srgbClr val="000000"/>
              </a:buClr>
              <a:buSzPts val="2400"/>
              <a:buFont typeface="Arial"/>
              <a:buChar char="•"/>
            </a:pPr>
            <a:r>
              <a:rPr lang="pt-PT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Em 2015 o valor de mercado global terá sido de US$2.7 biliões;</a:t>
            </a:r>
            <a:endParaRPr lang="pt-PT" sz="2000" dirty="0"/>
          </a:p>
          <a:p>
            <a:pPr lvl="1">
              <a:buClr>
                <a:srgbClr val="000000"/>
              </a:buClr>
              <a:buSzPts val="2400"/>
              <a:buFont typeface="Arial"/>
              <a:buChar char="•"/>
            </a:pPr>
            <a:r>
              <a:rPr lang="pt-PT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Estudos apontam para um valor de US$6.2 biliões em 2022;</a:t>
            </a:r>
            <a:endParaRPr lang="pt-PT" sz="2000" dirty="0"/>
          </a:p>
          <a:p>
            <a:pPr lvl="1">
              <a:buClr>
                <a:srgbClr val="000000"/>
              </a:buClr>
              <a:buSzPts val="2400"/>
              <a:buFont typeface="Arial"/>
              <a:buChar char="•"/>
            </a:pPr>
            <a:r>
              <a:rPr lang="pt-PT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 desenvolvimento global, mais abrangente e melhor qualidade, implicam maior consumo de CA:</a:t>
            </a:r>
            <a:endParaRPr lang="pt-PT" sz="2000" dirty="0"/>
          </a:p>
        </p:txBody>
      </p:sp>
      <p:pic>
        <p:nvPicPr>
          <p:cNvPr id="8" name="Google Shape;158;p18" descr="Imagem 2">
            <a:extLst>
              <a:ext uri="{FF2B5EF4-FFF2-40B4-BE49-F238E27FC236}">
                <a16:creationId xmlns="" xmlns:a16="http://schemas.microsoft.com/office/drawing/2014/main" id="{29939F40-399E-44CA-BE51-182754506D5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52362" y="1340323"/>
            <a:ext cx="5572312" cy="435256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59;p18">
            <a:extLst>
              <a:ext uri="{FF2B5EF4-FFF2-40B4-BE49-F238E27FC236}">
                <a16:creationId xmlns="" xmlns:a16="http://schemas.microsoft.com/office/drawing/2014/main" id="{78658AAC-43B2-4338-9500-59CA181089B5}"/>
              </a:ext>
            </a:extLst>
          </p:cNvPr>
          <p:cNvSpPr txBox="1"/>
          <p:nvPr/>
        </p:nvSpPr>
        <p:spPr>
          <a:xfrm>
            <a:off x="7405917" y="5994499"/>
            <a:ext cx="4095330" cy="639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600"/>
              <a:buFont typeface="Calibri"/>
              <a:buNone/>
            </a:pPr>
            <a:r>
              <a:rPr lang="en-GB" sz="2000" b="1" i="0" u="none" strike="noStrike" cap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Consumo</a:t>
            </a:r>
            <a:r>
              <a:rPr lang="en-GB" sz="2000" b="1" i="0" u="none" strike="noStrike" cap="none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Mundial de CA - 2016</a:t>
            </a:r>
            <a:endParaRPr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smtClean="0"/>
              <a:t>16/10/2018</a:t>
            </a:r>
            <a:endParaRPr lang="pt-PT"/>
          </a:p>
        </p:txBody>
      </p:sp>
      <p:sp>
        <p:nvSpPr>
          <p:cNvPr id="10" name="Marcador de Posição do Número do Diapositivo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75F4A-57AF-425B-BB35-67ECDDFEC6BB}" type="slidenum">
              <a:rPr lang="pt-PT" smtClean="0"/>
              <a:t>28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36939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>
            <a:extLst>
              <a:ext uri="{FF2B5EF4-FFF2-40B4-BE49-F238E27FC236}">
                <a16:creationId xmlns="" xmlns:a16="http://schemas.microsoft.com/office/drawing/2014/main" id="{33CD81A0-E802-4551-A760-A0AF8D05F954}"/>
              </a:ext>
            </a:extLst>
          </p:cNvPr>
          <p:cNvGrpSpPr/>
          <p:nvPr/>
        </p:nvGrpSpPr>
        <p:grpSpPr>
          <a:xfrm>
            <a:off x="2610" y="-1876"/>
            <a:ext cx="12186780" cy="6845808"/>
            <a:chOff x="2610" y="-1876"/>
            <a:chExt cx="12186780" cy="6845808"/>
          </a:xfrm>
        </p:grpSpPr>
        <p:pic>
          <p:nvPicPr>
            <p:cNvPr id="5" name="Imagem 4">
              <a:extLst>
                <a:ext uri="{FF2B5EF4-FFF2-40B4-BE49-F238E27FC236}">
                  <a16:creationId xmlns="" xmlns:a16="http://schemas.microsoft.com/office/drawing/2014/main" id="{15DA97E9-2FA6-4BF7-A7EC-F4BDF7B6BD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0" y="-1876"/>
              <a:ext cx="9015984" cy="6845808"/>
            </a:xfrm>
            <a:prstGeom prst="rect">
              <a:avLst/>
            </a:prstGeom>
          </p:spPr>
        </p:pic>
        <p:sp>
          <p:nvSpPr>
            <p:cNvPr id="2" name="Retângulo 1">
              <a:extLst>
                <a:ext uri="{FF2B5EF4-FFF2-40B4-BE49-F238E27FC236}">
                  <a16:creationId xmlns="" xmlns:a16="http://schemas.microsoft.com/office/drawing/2014/main" id="{C1CC94A9-5434-4660-885E-D265FCB0EA8E}"/>
                </a:ext>
              </a:extLst>
            </p:cNvPr>
            <p:cNvSpPr/>
            <p:nvPr/>
          </p:nvSpPr>
          <p:spPr>
            <a:xfrm>
              <a:off x="9249242" y="4396153"/>
              <a:ext cx="2940148" cy="24477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pic>
        <p:nvPicPr>
          <p:cNvPr id="6" name="Google Shape;164;p19" descr="Imagem 4">
            <a:extLst>
              <a:ext uri="{FF2B5EF4-FFF2-40B4-BE49-F238E27FC236}">
                <a16:creationId xmlns="" xmlns:a16="http://schemas.microsoft.com/office/drawing/2014/main" id="{6F92C86F-9E1D-451C-A598-F51C049E947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6706" t="333" r="7594" b="12662"/>
          <a:stretch/>
        </p:blipFill>
        <p:spPr>
          <a:xfrm>
            <a:off x="6074465" y="1007990"/>
            <a:ext cx="5992130" cy="447801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65;p19">
            <a:extLst>
              <a:ext uri="{FF2B5EF4-FFF2-40B4-BE49-F238E27FC236}">
                <a16:creationId xmlns="" xmlns:a16="http://schemas.microsoft.com/office/drawing/2014/main" id="{7EC6CF30-F37F-4BD7-93AE-E4872A09DBF7}"/>
              </a:ext>
            </a:extLst>
          </p:cNvPr>
          <p:cNvSpPr txBox="1"/>
          <p:nvPr/>
        </p:nvSpPr>
        <p:spPr>
          <a:xfrm>
            <a:off x="540174" y="218492"/>
            <a:ext cx="6345946" cy="523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</a:pPr>
            <a:r>
              <a:rPr lang="en-GB" sz="28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Carvões</a:t>
            </a:r>
            <a:r>
              <a:rPr lang="en-GB" sz="28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8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ativados</a:t>
            </a:r>
            <a:r>
              <a:rPr lang="en-GB" sz="28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– </a:t>
            </a:r>
            <a:r>
              <a:rPr lang="en-GB" sz="28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precursores</a:t>
            </a:r>
            <a:r>
              <a:rPr lang="en-GB" sz="28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8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já</a:t>
            </a:r>
            <a:r>
              <a:rPr lang="en-GB" sz="28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8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usados</a:t>
            </a:r>
            <a:endParaRPr sz="28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" name="Google Shape;166;p19">
            <a:extLst>
              <a:ext uri="{FF2B5EF4-FFF2-40B4-BE49-F238E27FC236}">
                <a16:creationId xmlns="" xmlns:a16="http://schemas.microsoft.com/office/drawing/2014/main" id="{840CBD8F-BC8D-49CB-AB52-A0FD11B38654}"/>
              </a:ext>
            </a:extLst>
          </p:cNvPr>
          <p:cNvGrpSpPr/>
          <p:nvPr/>
        </p:nvGrpSpPr>
        <p:grpSpPr>
          <a:xfrm>
            <a:off x="1995305" y="1059311"/>
            <a:ext cx="1025663" cy="1290841"/>
            <a:chOff x="0" y="-1"/>
            <a:chExt cx="1025662" cy="1290840"/>
          </a:xfrm>
        </p:grpSpPr>
        <p:pic>
          <p:nvPicPr>
            <p:cNvPr id="9" name="Google Shape;167;p19" descr="Picture 1">
              <a:extLst>
                <a:ext uri="{FF2B5EF4-FFF2-40B4-BE49-F238E27FC236}">
                  <a16:creationId xmlns="" xmlns:a16="http://schemas.microsoft.com/office/drawing/2014/main" id="{362F8FD5-B807-4DFB-8C7D-CE4C164CD2CD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-1"/>
              <a:ext cx="1025662" cy="1290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168;p19" descr="Imagem 1">
              <a:extLst>
                <a:ext uri="{FF2B5EF4-FFF2-40B4-BE49-F238E27FC236}">
                  <a16:creationId xmlns="" xmlns:a16="http://schemas.microsoft.com/office/drawing/2014/main" id="{94CDC969-9EA1-40AD-BDAF-DA2A7E61BD80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63082" y="12866"/>
              <a:ext cx="350280" cy="41771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" name="Google Shape;169;p19" descr="Imagem 2">
            <a:extLst>
              <a:ext uri="{FF2B5EF4-FFF2-40B4-BE49-F238E27FC236}">
                <a16:creationId xmlns="" xmlns:a16="http://schemas.microsoft.com/office/drawing/2014/main" id="{4387DF04-AFC6-468E-8606-2E6AB042677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109724" y="1059312"/>
            <a:ext cx="1025662" cy="1290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70;p19" descr="Picture 11">
            <a:extLst>
              <a:ext uri="{FF2B5EF4-FFF2-40B4-BE49-F238E27FC236}">
                <a16:creationId xmlns="" xmlns:a16="http://schemas.microsoft.com/office/drawing/2014/main" id="{AFDAC27A-642B-4860-9352-A8BE1148256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69695" y="4036941"/>
            <a:ext cx="1630818" cy="1449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71;p19" descr="Imagem 11">
            <a:extLst>
              <a:ext uri="{FF2B5EF4-FFF2-40B4-BE49-F238E27FC236}">
                <a16:creationId xmlns="" xmlns:a16="http://schemas.microsoft.com/office/drawing/2014/main" id="{9A57F71A-27FC-4277-AAFA-8BBD4C707E29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424575" y="2485558"/>
            <a:ext cx="1640869" cy="144906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" name="Google Shape;172;p19">
            <a:extLst>
              <a:ext uri="{FF2B5EF4-FFF2-40B4-BE49-F238E27FC236}">
                <a16:creationId xmlns="" xmlns:a16="http://schemas.microsoft.com/office/drawing/2014/main" id="{66FADE61-B13A-4BF4-81DE-813254E595DD}"/>
              </a:ext>
            </a:extLst>
          </p:cNvPr>
          <p:cNvGrpSpPr/>
          <p:nvPr/>
        </p:nvGrpSpPr>
        <p:grpSpPr>
          <a:xfrm>
            <a:off x="4203890" y="1009054"/>
            <a:ext cx="1626121" cy="1388935"/>
            <a:chOff x="0" y="-1"/>
            <a:chExt cx="1517735" cy="1290840"/>
          </a:xfrm>
        </p:grpSpPr>
        <p:pic>
          <p:nvPicPr>
            <p:cNvPr id="15" name="Google Shape;173;p19" descr="Picture 15">
              <a:extLst>
                <a:ext uri="{FF2B5EF4-FFF2-40B4-BE49-F238E27FC236}">
                  <a16:creationId xmlns="" xmlns:a16="http://schemas.microsoft.com/office/drawing/2014/main" id="{2D396072-4F49-48BD-8A4A-C1B8F5EBC2C8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0" y="-1"/>
              <a:ext cx="1517735" cy="1290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174;p19" descr="Imagem 3">
              <a:extLst>
                <a:ext uri="{FF2B5EF4-FFF2-40B4-BE49-F238E27FC236}">
                  <a16:creationId xmlns="" xmlns:a16="http://schemas.microsoft.com/office/drawing/2014/main" id="{98E0D5BE-6170-4C94-A098-7F9BAD6B2050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 l="6147" t="18231" r="5168" b="19140"/>
            <a:stretch/>
          </p:blipFill>
          <p:spPr>
            <a:xfrm>
              <a:off x="23146" y="752635"/>
              <a:ext cx="919333" cy="52043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" name="Google Shape;175;p19">
            <a:extLst>
              <a:ext uri="{FF2B5EF4-FFF2-40B4-BE49-F238E27FC236}">
                <a16:creationId xmlns="" xmlns:a16="http://schemas.microsoft.com/office/drawing/2014/main" id="{B011B442-7196-407D-A380-8D939BA9EA57}"/>
              </a:ext>
            </a:extLst>
          </p:cNvPr>
          <p:cNvGrpSpPr/>
          <p:nvPr/>
        </p:nvGrpSpPr>
        <p:grpSpPr>
          <a:xfrm>
            <a:off x="4174392" y="2485558"/>
            <a:ext cx="1640870" cy="1449067"/>
            <a:chOff x="0" y="-1"/>
            <a:chExt cx="1398326" cy="1290840"/>
          </a:xfrm>
        </p:grpSpPr>
        <p:pic>
          <p:nvPicPr>
            <p:cNvPr id="18" name="Google Shape;176;p19" descr="Picture 11">
              <a:extLst>
                <a:ext uri="{FF2B5EF4-FFF2-40B4-BE49-F238E27FC236}">
                  <a16:creationId xmlns="" xmlns:a16="http://schemas.microsoft.com/office/drawing/2014/main" id="{F2D7A6CD-FFF7-43BF-9216-9C6A223B011C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0" y="-1"/>
              <a:ext cx="1398326" cy="1290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Google Shape;177;p19" descr="Picture 16">
              <a:extLst>
                <a:ext uri="{FF2B5EF4-FFF2-40B4-BE49-F238E27FC236}">
                  <a16:creationId xmlns="" xmlns:a16="http://schemas.microsoft.com/office/drawing/2014/main" id="{92BC7ABE-5D74-4BA6-830D-3FECDDA5E7A5}"/>
                </a:ext>
              </a:extLst>
            </p:cNvPr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0" y="755850"/>
              <a:ext cx="634339" cy="50384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" name="Google Shape;178;p19">
            <a:extLst>
              <a:ext uri="{FF2B5EF4-FFF2-40B4-BE49-F238E27FC236}">
                <a16:creationId xmlns="" xmlns:a16="http://schemas.microsoft.com/office/drawing/2014/main" id="{F3CFB1C5-F330-4393-A384-874457BFFC88}"/>
              </a:ext>
            </a:extLst>
          </p:cNvPr>
          <p:cNvSpPr txBox="1"/>
          <p:nvPr/>
        </p:nvSpPr>
        <p:spPr>
          <a:xfrm>
            <a:off x="3620063" y="5564204"/>
            <a:ext cx="8727938" cy="2310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685800" marR="0" lvl="1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en-GB" sz="2000" i="0" u="none" strike="noStrike" cap="none" dirty="0" err="1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Materiais</a:t>
            </a:r>
            <a:r>
              <a:rPr lang="en-GB" sz="2000" i="0" u="none" strike="noStrike" cap="none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GB" sz="2000" i="0" u="none" strike="noStrike" cap="none" dirty="0" err="1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lenhocelulósicos</a:t>
            </a:r>
            <a:r>
              <a:rPr lang="en-GB" sz="2000" i="0" u="none" strike="noStrike" cap="none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;</a:t>
            </a:r>
            <a:r>
              <a:rPr lang="en-GB" sz="200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GB" sz="2000" i="0" u="none" strike="noStrike" cap="none" dirty="0" err="1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Materiais</a:t>
            </a:r>
            <a:r>
              <a:rPr lang="en-GB" sz="2000" i="0" u="none" strike="noStrike" cap="none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GB" sz="2000" i="0" u="none" strike="noStrike" cap="none" dirty="0" err="1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sintéticos</a:t>
            </a:r>
            <a:r>
              <a:rPr lang="en-GB" sz="2000" i="0" u="none" strike="noStrike" cap="none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;</a:t>
            </a:r>
            <a:r>
              <a:rPr lang="en-GB" sz="200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GB" sz="2000" i="0" u="none" strike="noStrike" cap="none" dirty="0" err="1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Misturas</a:t>
            </a:r>
            <a:r>
              <a:rPr lang="en-GB" sz="2000" i="0" u="none" strike="noStrike" cap="none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GB" sz="2000" i="0" u="none" strike="noStrike" cap="none" dirty="0" err="1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naturais</a:t>
            </a:r>
            <a:r>
              <a:rPr lang="en-GB" sz="2000" i="0" u="none" strike="noStrike" cap="none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/</a:t>
            </a:r>
            <a:r>
              <a:rPr lang="en-GB" sz="2000" i="0" u="none" strike="noStrike" cap="none" dirty="0" err="1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sintéticos</a:t>
            </a:r>
            <a:r>
              <a:rPr lang="en-GB" sz="2000" i="0" u="none" strike="noStrike" cap="none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; </a:t>
            </a:r>
            <a:r>
              <a:rPr lang="en-GB" sz="2000" i="0" u="none" strike="noStrike" cap="none" dirty="0" err="1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Resíduos</a:t>
            </a:r>
            <a:r>
              <a:rPr lang="en-GB" sz="2000" i="0" u="none" strike="noStrike" cap="none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GB" sz="2000" i="0" u="none" strike="noStrike" cap="none" dirty="0" err="1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industriais</a:t>
            </a:r>
            <a:endParaRPr sz="2000" dirty="0"/>
          </a:p>
          <a:p>
            <a:pPr marL="742950" marR="0" lvl="1" indent="-2857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endParaRPr sz="2000" i="0" u="none" strike="noStrike" cap="none" dirty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smtClean="0"/>
              <a:t>16/10/2018</a:t>
            </a:r>
            <a:endParaRPr lang="pt-PT"/>
          </a:p>
        </p:txBody>
      </p:sp>
      <p:sp>
        <p:nvSpPr>
          <p:cNvPr id="21" name="Marcador de Posição do Número do Diapositivo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75F4A-57AF-425B-BB35-67ECDDFEC6BB}" type="slidenum">
              <a:rPr lang="pt-PT" smtClean="0"/>
              <a:t>29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03337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834D3CDF-A403-4669-B017-312EC3994FA9}"/>
              </a:ext>
            </a:extLst>
          </p:cNvPr>
          <p:cNvSpPr txBox="1"/>
          <p:nvPr/>
        </p:nvSpPr>
        <p:spPr>
          <a:xfrm>
            <a:off x="2733821" y="2844225"/>
            <a:ext cx="6724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600" b="1" dirty="0"/>
              <a:t>O Problema dos Plásticos</a:t>
            </a:r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smtClean="0"/>
              <a:t>16/10/2018</a:t>
            </a:r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75F4A-57AF-425B-BB35-67ECDDFEC6BB}" type="slidenum">
              <a:rPr lang="pt-PT" smtClean="0"/>
              <a:t>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00565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>
            <a:extLst>
              <a:ext uri="{FF2B5EF4-FFF2-40B4-BE49-F238E27FC236}">
                <a16:creationId xmlns="" xmlns:a16="http://schemas.microsoft.com/office/drawing/2014/main" id="{33CD81A0-E802-4551-A760-A0AF8D05F954}"/>
              </a:ext>
            </a:extLst>
          </p:cNvPr>
          <p:cNvGrpSpPr/>
          <p:nvPr/>
        </p:nvGrpSpPr>
        <p:grpSpPr>
          <a:xfrm>
            <a:off x="2610" y="-1876"/>
            <a:ext cx="12186780" cy="6845808"/>
            <a:chOff x="2610" y="-1876"/>
            <a:chExt cx="12186780" cy="6845808"/>
          </a:xfrm>
        </p:grpSpPr>
        <p:pic>
          <p:nvPicPr>
            <p:cNvPr id="5" name="Imagem 4">
              <a:extLst>
                <a:ext uri="{FF2B5EF4-FFF2-40B4-BE49-F238E27FC236}">
                  <a16:creationId xmlns="" xmlns:a16="http://schemas.microsoft.com/office/drawing/2014/main" id="{15DA97E9-2FA6-4BF7-A7EC-F4BDF7B6BD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0" y="-1876"/>
              <a:ext cx="9015984" cy="6845808"/>
            </a:xfrm>
            <a:prstGeom prst="rect">
              <a:avLst/>
            </a:prstGeom>
          </p:spPr>
        </p:pic>
        <p:sp>
          <p:nvSpPr>
            <p:cNvPr id="2" name="Retângulo 1">
              <a:extLst>
                <a:ext uri="{FF2B5EF4-FFF2-40B4-BE49-F238E27FC236}">
                  <a16:creationId xmlns="" xmlns:a16="http://schemas.microsoft.com/office/drawing/2014/main" id="{C1CC94A9-5434-4660-885E-D265FCB0EA8E}"/>
                </a:ext>
              </a:extLst>
            </p:cNvPr>
            <p:cNvSpPr/>
            <p:nvPr/>
          </p:nvSpPr>
          <p:spPr>
            <a:xfrm>
              <a:off x="9249242" y="4396153"/>
              <a:ext cx="2940148" cy="24477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pic>
        <p:nvPicPr>
          <p:cNvPr id="6" name="Google Shape;183;p20" descr="Imagem 4">
            <a:extLst>
              <a:ext uri="{FF2B5EF4-FFF2-40B4-BE49-F238E27FC236}">
                <a16:creationId xmlns="" xmlns:a16="http://schemas.microsoft.com/office/drawing/2014/main" id="{F0642DF5-2323-48EA-B315-CC0B37605CA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19134" b="5457"/>
          <a:stretch/>
        </p:blipFill>
        <p:spPr>
          <a:xfrm>
            <a:off x="567249" y="1235259"/>
            <a:ext cx="3667125" cy="253488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84;p20">
            <a:extLst>
              <a:ext uri="{FF2B5EF4-FFF2-40B4-BE49-F238E27FC236}">
                <a16:creationId xmlns="" xmlns:a16="http://schemas.microsoft.com/office/drawing/2014/main" id="{77AA3D0C-CFFC-4DDF-8D78-FD4B79BFC06D}"/>
              </a:ext>
            </a:extLst>
          </p:cNvPr>
          <p:cNvSpPr txBox="1"/>
          <p:nvPr/>
        </p:nvSpPr>
        <p:spPr>
          <a:xfrm>
            <a:off x="549864" y="275077"/>
            <a:ext cx="5278847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>
              <a:buClr>
                <a:srgbClr val="000000"/>
              </a:buClr>
              <a:buSzPts val="2800"/>
            </a:pPr>
            <a:r>
              <a:rPr lang="en-GB" sz="2800" b="1" dirty="0" err="1">
                <a:solidFill>
                  <a:srgbClr val="000000"/>
                </a:solidFill>
                <a:latin typeface="Calibri"/>
                <a:sym typeface="Calibri"/>
              </a:rPr>
              <a:t>Carvões</a:t>
            </a:r>
            <a:r>
              <a:rPr lang="en-GB" sz="2800" b="1" dirty="0">
                <a:solidFill>
                  <a:srgbClr val="000000"/>
                </a:solidFill>
                <a:latin typeface="Calibri"/>
                <a:sym typeface="Calibri"/>
              </a:rPr>
              <a:t> </a:t>
            </a:r>
            <a:r>
              <a:rPr lang="en-GB" sz="2800" b="1" dirty="0" err="1">
                <a:solidFill>
                  <a:srgbClr val="000000"/>
                </a:solidFill>
                <a:latin typeface="Calibri"/>
                <a:sym typeface="Calibri"/>
              </a:rPr>
              <a:t>Ativados</a:t>
            </a:r>
            <a:r>
              <a:rPr lang="en-GB" sz="2800" b="1" dirty="0">
                <a:solidFill>
                  <a:srgbClr val="000000"/>
                </a:solidFill>
                <a:latin typeface="Calibri"/>
                <a:sym typeface="Calibri"/>
              </a:rPr>
              <a:t> - </a:t>
            </a:r>
            <a:r>
              <a:rPr lang="en-GB" sz="2800" b="1" dirty="0" err="1">
                <a:solidFill>
                  <a:srgbClr val="000000"/>
                </a:solidFill>
                <a:latin typeface="Calibri"/>
                <a:sym typeface="Calibri"/>
              </a:rPr>
              <a:t>Preparação</a:t>
            </a:r>
            <a:r>
              <a:rPr lang="en-GB" sz="2800" b="1" dirty="0">
                <a:solidFill>
                  <a:srgbClr val="000000"/>
                </a:solidFill>
                <a:latin typeface="Calibri"/>
                <a:sym typeface="Calibri"/>
              </a:rPr>
              <a:t> </a:t>
            </a:r>
            <a:endParaRPr sz="2800" b="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Google Shape;185;p20">
            <a:extLst>
              <a:ext uri="{FF2B5EF4-FFF2-40B4-BE49-F238E27FC236}">
                <a16:creationId xmlns="" xmlns:a16="http://schemas.microsoft.com/office/drawing/2014/main" id="{A311B2CC-4D51-46F7-ACE7-675D159D00E7}"/>
              </a:ext>
            </a:extLst>
          </p:cNvPr>
          <p:cNvSpPr txBox="1"/>
          <p:nvPr/>
        </p:nvSpPr>
        <p:spPr>
          <a:xfrm>
            <a:off x="7801729" y="1456064"/>
            <a:ext cx="3464759" cy="1087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en-GB" sz="2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Unidade</a:t>
            </a:r>
            <a:r>
              <a:rPr lang="en-GB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piloto</a:t>
            </a:r>
            <a:r>
              <a:rPr lang="en-GB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em</a:t>
            </a:r>
            <a:r>
              <a:rPr lang="en-GB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fase</a:t>
            </a:r>
            <a:r>
              <a:rPr lang="en-GB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instalação</a:t>
            </a:r>
            <a:endParaRPr dirty="0"/>
          </a:p>
        </p:txBody>
      </p:sp>
      <p:sp>
        <p:nvSpPr>
          <p:cNvPr id="9" name="Google Shape;186;p20">
            <a:extLst>
              <a:ext uri="{FF2B5EF4-FFF2-40B4-BE49-F238E27FC236}">
                <a16:creationId xmlns="" xmlns:a16="http://schemas.microsoft.com/office/drawing/2014/main" id="{3D312E6B-8EAD-4152-9D6F-D4BDDE542F0E}"/>
              </a:ext>
            </a:extLst>
          </p:cNvPr>
          <p:cNvSpPr txBox="1"/>
          <p:nvPr/>
        </p:nvSpPr>
        <p:spPr>
          <a:xfrm>
            <a:off x="4300313" y="1285172"/>
            <a:ext cx="2650266" cy="2302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endParaRPr sz="2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endParaRPr sz="2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en-GB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Ativação</a:t>
            </a:r>
            <a:r>
              <a:rPr lang="en-GB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física</a:t>
            </a:r>
            <a:r>
              <a:rPr lang="en-GB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com vapor de </a:t>
            </a:r>
            <a:r>
              <a:rPr lang="en-GB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água</a:t>
            </a:r>
            <a:r>
              <a:rPr lang="en-GB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GB" sz="2000" dirty="0">
                <a:sym typeface="Calibri"/>
              </a:rPr>
              <a:t> </a:t>
            </a:r>
            <a:r>
              <a:rPr lang="en-GB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ar</a:t>
            </a:r>
            <a:r>
              <a:rPr lang="en-GB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e</a:t>
            </a:r>
            <a:endParaRPr sz="20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en-GB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dióxido</a:t>
            </a:r>
            <a:r>
              <a:rPr lang="en-GB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GB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carbono</a:t>
            </a:r>
            <a:r>
              <a:rPr lang="en-GB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sz="20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endParaRPr sz="2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endParaRPr sz="2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Google Shape;187;p20">
            <a:extLst>
              <a:ext uri="{FF2B5EF4-FFF2-40B4-BE49-F238E27FC236}">
                <a16:creationId xmlns="" xmlns:a16="http://schemas.microsoft.com/office/drawing/2014/main" id="{6CDB2769-3AF8-4262-900F-141A4C32B24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32560"/>
          <a:stretch/>
        </p:blipFill>
        <p:spPr>
          <a:xfrm>
            <a:off x="7051939" y="2218173"/>
            <a:ext cx="4740811" cy="351358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tângulo 3">
            <a:extLst>
              <a:ext uri="{FF2B5EF4-FFF2-40B4-BE49-F238E27FC236}">
                <a16:creationId xmlns="" xmlns:a16="http://schemas.microsoft.com/office/drawing/2014/main" id="{B972E14E-61D1-4479-9191-7C8C86BCC452}"/>
              </a:ext>
            </a:extLst>
          </p:cNvPr>
          <p:cNvSpPr/>
          <p:nvPr/>
        </p:nvSpPr>
        <p:spPr>
          <a:xfrm>
            <a:off x="7144627" y="5783332"/>
            <a:ext cx="474081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000000"/>
              </a:buClr>
              <a:buSzPts val="2400"/>
            </a:pPr>
            <a:r>
              <a:rPr lang="pt-PT" sz="200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Ativação química com hidróxido de potássio </a:t>
            </a:r>
            <a:endParaRPr lang="pt-PT" sz="2000" dirty="0"/>
          </a:p>
        </p:txBody>
      </p:sp>
      <p:sp>
        <p:nvSpPr>
          <p:cNvPr id="11" name="Retângulo 10">
            <a:extLst>
              <a:ext uri="{FF2B5EF4-FFF2-40B4-BE49-F238E27FC236}">
                <a16:creationId xmlns="" xmlns:a16="http://schemas.microsoft.com/office/drawing/2014/main" id="{F5B81414-F645-417C-9C49-416DDC0D03BF}"/>
              </a:ext>
            </a:extLst>
          </p:cNvPr>
          <p:cNvSpPr/>
          <p:nvPr/>
        </p:nvSpPr>
        <p:spPr>
          <a:xfrm>
            <a:off x="6838040" y="859853"/>
            <a:ext cx="5154403" cy="5836369"/>
          </a:xfrm>
          <a:prstGeom prst="rect">
            <a:avLst/>
          </a:prstGeom>
          <a:noFill/>
          <a:ln w="63500" cmpd="sng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Marcador de Posição da Data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smtClean="0"/>
              <a:t>16/10/2018</a:t>
            </a:r>
            <a:endParaRPr lang="pt-PT"/>
          </a:p>
        </p:txBody>
      </p:sp>
      <p:sp>
        <p:nvSpPr>
          <p:cNvPr id="13" name="Marcador de Posição do Número do Diapositivo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75F4A-57AF-425B-BB35-67ECDDFEC6BB}" type="slidenum">
              <a:rPr lang="pt-PT" smtClean="0"/>
              <a:t>30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19549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>
            <a:extLst>
              <a:ext uri="{FF2B5EF4-FFF2-40B4-BE49-F238E27FC236}">
                <a16:creationId xmlns="" xmlns:a16="http://schemas.microsoft.com/office/drawing/2014/main" id="{33CD81A0-E802-4551-A760-A0AF8D05F954}"/>
              </a:ext>
            </a:extLst>
          </p:cNvPr>
          <p:cNvGrpSpPr/>
          <p:nvPr/>
        </p:nvGrpSpPr>
        <p:grpSpPr>
          <a:xfrm>
            <a:off x="2610" y="-1876"/>
            <a:ext cx="12186780" cy="6845808"/>
            <a:chOff x="2610" y="-1876"/>
            <a:chExt cx="12186780" cy="6845808"/>
          </a:xfrm>
        </p:grpSpPr>
        <p:pic>
          <p:nvPicPr>
            <p:cNvPr id="5" name="Imagem 4">
              <a:extLst>
                <a:ext uri="{FF2B5EF4-FFF2-40B4-BE49-F238E27FC236}">
                  <a16:creationId xmlns="" xmlns:a16="http://schemas.microsoft.com/office/drawing/2014/main" id="{15DA97E9-2FA6-4BF7-A7EC-F4BDF7B6BD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0" y="-1876"/>
              <a:ext cx="9015984" cy="6845808"/>
            </a:xfrm>
            <a:prstGeom prst="rect">
              <a:avLst/>
            </a:prstGeom>
          </p:spPr>
        </p:pic>
        <p:sp>
          <p:nvSpPr>
            <p:cNvPr id="2" name="Retângulo 1">
              <a:extLst>
                <a:ext uri="{FF2B5EF4-FFF2-40B4-BE49-F238E27FC236}">
                  <a16:creationId xmlns="" xmlns:a16="http://schemas.microsoft.com/office/drawing/2014/main" id="{C1CC94A9-5434-4660-885E-D265FCB0EA8E}"/>
                </a:ext>
              </a:extLst>
            </p:cNvPr>
            <p:cNvSpPr/>
            <p:nvPr/>
          </p:nvSpPr>
          <p:spPr>
            <a:xfrm>
              <a:off x="9249242" y="4396153"/>
              <a:ext cx="2940148" cy="24477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sp>
        <p:nvSpPr>
          <p:cNvPr id="6" name="Google Shape;193;p21">
            <a:extLst>
              <a:ext uri="{FF2B5EF4-FFF2-40B4-BE49-F238E27FC236}">
                <a16:creationId xmlns="" xmlns:a16="http://schemas.microsoft.com/office/drawing/2014/main" id="{E900B810-8975-4C32-A8F0-6669239DDB65}"/>
              </a:ext>
            </a:extLst>
          </p:cNvPr>
          <p:cNvSpPr txBox="1"/>
          <p:nvPr/>
        </p:nvSpPr>
        <p:spPr>
          <a:xfrm>
            <a:off x="3729316" y="107088"/>
            <a:ext cx="4753863" cy="523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</a:pPr>
            <a:r>
              <a:rPr lang="en-GB" sz="28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Carvões</a:t>
            </a:r>
            <a:r>
              <a:rPr lang="en-GB" sz="28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8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activados</a:t>
            </a:r>
            <a:r>
              <a:rPr lang="en-GB" sz="28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– </a:t>
            </a:r>
            <a:r>
              <a:rPr lang="en-GB" sz="28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Resultados</a:t>
            </a:r>
            <a:endParaRPr dirty="0"/>
          </a:p>
        </p:txBody>
      </p:sp>
      <p:pic>
        <p:nvPicPr>
          <p:cNvPr id="8" name="Google Shape;195;p21" descr="Imagem 8">
            <a:extLst>
              <a:ext uri="{FF2B5EF4-FFF2-40B4-BE49-F238E27FC236}">
                <a16:creationId xmlns="" xmlns:a16="http://schemas.microsoft.com/office/drawing/2014/main" id="{0C0D26CE-E7A1-4CE3-9766-EA7AB6B5CED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80219" y="4576918"/>
            <a:ext cx="2339975" cy="2147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96;p21" descr="Imagem 4">
            <a:extLst>
              <a:ext uri="{FF2B5EF4-FFF2-40B4-BE49-F238E27FC236}">
                <a16:creationId xmlns="" xmlns:a16="http://schemas.microsoft.com/office/drawing/2014/main" id="{07AD51FF-4CB5-4F38-B606-182B09F7DE4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39069" y="4590748"/>
            <a:ext cx="2339975" cy="2111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98;p21">
            <a:extLst>
              <a:ext uri="{FF2B5EF4-FFF2-40B4-BE49-F238E27FC236}">
                <a16:creationId xmlns="" xmlns:a16="http://schemas.microsoft.com/office/drawing/2014/main" id="{6F2F237B-3A0E-43A5-B49D-5F55C83EE92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915391" y="910518"/>
            <a:ext cx="2337627" cy="1754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200;p21">
            <a:extLst>
              <a:ext uri="{FF2B5EF4-FFF2-40B4-BE49-F238E27FC236}">
                <a16:creationId xmlns="" xmlns:a16="http://schemas.microsoft.com/office/drawing/2014/main" id="{050095C4-63FE-4186-8B38-1F321B84FAE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97988" y="867966"/>
            <a:ext cx="2339975" cy="1754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201;p21">
            <a:extLst>
              <a:ext uri="{FF2B5EF4-FFF2-40B4-BE49-F238E27FC236}">
                <a16:creationId xmlns="" xmlns:a16="http://schemas.microsoft.com/office/drawing/2014/main" id="{01C6D4C3-BA0D-485B-8951-282A8CA09F3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5400000">
            <a:off x="9189422" y="2496333"/>
            <a:ext cx="1787671" cy="2288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202;p21">
            <a:extLst>
              <a:ext uri="{FF2B5EF4-FFF2-40B4-BE49-F238E27FC236}">
                <a16:creationId xmlns="" xmlns:a16="http://schemas.microsoft.com/office/drawing/2014/main" id="{8FC23DB4-4170-44B2-8F1C-437446CBC272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5400000">
            <a:off x="5070070" y="2429884"/>
            <a:ext cx="1754859" cy="233997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ixaDeTexto 3">
            <a:extLst>
              <a:ext uri="{FF2B5EF4-FFF2-40B4-BE49-F238E27FC236}">
                <a16:creationId xmlns="" xmlns:a16="http://schemas.microsoft.com/office/drawing/2014/main" id="{1F81BB24-C110-4634-9BD7-DE305AC1BF29}"/>
              </a:ext>
            </a:extLst>
          </p:cNvPr>
          <p:cNvSpPr txBox="1"/>
          <p:nvPr/>
        </p:nvSpPr>
        <p:spPr>
          <a:xfrm>
            <a:off x="0" y="3421028"/>
            <a:ext cx="3882683" cy="32566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  <p:pic>
        <p:nvPicPr>
          <p:cNvPr id="7" name="Google Shape;194;p21" descr="Imagem 6">
            <a:extLst>
              <a:ext uri="{FF2B5EF4-FFF2-40B4-BE49-F238E27FC236}">
                <a16:creationId xmlns="" xmlns:a16="http://schemas.microsoft.com/office/drawing/2014/main" id="{666C5836-82B5-44AB-AEF5-77A3CBA0D4D0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64676" y="4521908"/>
            <a:ext cx="2339975" cy="2244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97;p21">
            <a:extLst>
              <a:ext uri="{FF2B5EF4-FFF2-40B4-BE49-F238E27FC236}">
                <a16:creationId xmlns="" xmlns:a16="http://schemas.microsoft.com/office/drawing/2014/main" id="{0F792052-339C-421E-BA2C-651F5649F47D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5400000">
            <a:off x="955374" y="2407781"/>
            <a:ext cx="1754859" cy="2339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99;p21">
            <a:extLst>
              <a:ext uri="{FF2B5EF4-FFF2-40B4-BE49-F238E27FC236}">
                <a16:creationId xmlns="" xmlns:a16="http://schemas.microsoft.com/office/drawing/2014/main" id="{7CB1BF50-76A9-4BF3-9CB6-3CFBB2F905C7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80585" y="867966"/>
            <a:ext cx="2339975" cy="1754859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Marcador de Posição da Data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smtClean="0"/>
              <a:t>16/10/2018</a:t>
            </a:r>
            <a:endParaRPr lang="pt-PT"/>
          </a:p>
        </p:txBody>
      </p:sp>
      <p:sp>
        <p:nvSpPr>
          <p:cNvPr id="17" name="Marcador de Posição do Número do Diapositivo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75F4A-57AF-425B-BB35-67ECDDFEC6BB}" type="slidenum">
              <a:rPr lang="pt-PT" smtClean="0"/>
              <a:t>31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09186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>
            <a:extLst>
              <a:ext uri="{FF2B5EF4-FFF2-40B4-BE49-F238E27FC236}">
                <a16:creationId xmlns="" xmlns:a16="http://schemas.microsoft.com/office/drawing/2014/main" id="{33CD81A0-E802-4551-A760-A0AF8D05F954}"/>
              </a:ext>
            </a:extLst>
          </p:cNvPr>
          <p:cNvGrpSpPr/>
          <p:nvPr/>
        </p:nvGrpSpPr>
        <p:grpSpPr>
          <a:xfrm>
            <a:off x="2610" y="-1876"/>
            <a:ext cx="12186780" cy="6845808"/>
            <a:chOff x="2610" y="-1876"/>
            <a:chExt cx="12186780" cy="6845808"/>
          </a:xfrm>
        </p:grpSpPr>
        <p:pic>
          <p:nvPicPr>
            <p:cNvPr id="5" name="Imagem 4">
              <a:extLst>
                <a:ext uri="{FF2B5EF4-FFF2-40B4-BE49-F238E27FC236}">
                  <a16:creationId xmlns="" xmlns:a16="http://schemas.microsoft.com/office/drawing/2014/main" id="{15DA97E9-2FA6-4BF7-A7EC-F4BDF7B6BD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0" y="-1876"/>
              <a:ext cx="9015984" cy="6845808"/>
            </a:xfrm>
            <a:prstGeom prst="rect">
              <a:avLst/>
            </a:prstGeom>
          </p:spPr>
        </p:pic>
        <p:sp>
          <p:nvSpPr>
            <p:cNvPr id="2" name="Retângulo 1">
              <a:extLst>
                <a:ext uri="{FF2B5EF4-FFF2-40B4-BE49-F238E27FC236}">
                  <a16:creationId xmlns="" xmlns:a16="http://schemas.microsoft.com/office/drawing/2014/main" id="{C1CC94A9-5434-4660-885E-D265FCB0EA8E}"/>
                </a:ext>
              </a:extLst>
            </p:cNvPr>
            <p:cNvSpPr/>
            <p:nvPr/>
          </p:nvSpPr>
          <p:spPr>
            <a:xfrm>
              <a:off x="9249242" y="4396153"/>
              <a:ext cx="2940148" cy="24477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sp>
        <p:nvSpPr>
          <p:cNvPr id="6" name="Google Shape;207;p22">
            <a:extLst>
              <a:ext uri="{FF2B5EF4-FFF2-40B4-BE49-F238E27FC236}">
                <a16:creationId xmlns="" xmlns:a16="http://schemas.microsoft.com/office/drawing/2014/main" id="{8CF4A417-06A6-4098-89DC-1B5D7E4DFCFF}"/>
              </a:ext>
            </a:extLst>
          </p:cNvPr>
          <p:cNvSpPr txBox="1"/>
          <p:nvPr/>
        </p:nvSpPr>
        <p:spPr>
          <a:xfrm>
            <a:off x="2986553" y="133307"/>
            <a:ext cx="6234788" cy="523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</a:pPr>
            <a:r>
              <a:rPr lang="en-GB" sz="28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Carvões</a:t>
            </a:r>
            <a:r>
              <a:rPr lang="en-GB" sz="28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8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activados</a:t>
            </a:r>
            <a:r>
              <a:rPr lang="en-GB" sz="28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– </a:t>
            </a:r>
            <a:r>
              <a:rPr lang="en-GB" sz="28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resultados</a:t>
            </a:r>
            <a:r>
              <a:rPr lang="en-GB" sz="28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8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já</a:t>
            </a:r>
            <a:r>
              <a:rPr lang="en-GB" sz="28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8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obtidos</a:t>
            </a:r>
            <a:endParaRPr sz="28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Google Shape;208;p22">
            <a:extLst>
              <a:ext uri="{FF2B5EF4-FFF2-40B4-BE49-F238E27FC236}">
                <a16:creationId xmlns="" xmlns:a16="http://schemas.microsoft.com/office/drawing/2014/main" id="{F50ADE3E-2075-4690-9DAC-38A3021460B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3284" b="-2"/>
          <a:stretch/>
        </p:blipFill>
        <p:spPr>
          <a:xfrm>
            <a:off x="12545976" y="1730326"/>
            <a:ext cx="1252202" cy="789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209;p22">
            <a:extLst>
              <a:ext uri="{FF2B5EF4-FFF2-40B4-BE49-F238E27FC236}">
                <a16:creationId xmlns="" xmlns:a16="http://schemas.microsoft.com/office/drawing/2014/main" id="{4D851D68-4D6D-43A2-B810-4DF57BD1037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604653" y="507177"/>
            <a:ext cx="1134849" cy="76202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9" name="Google Shape;210;p22">
            <a:extLst>
              <a:ext uri="{FF2B5EF4-FFF2-40B4-BE49-F238E27FC236}">
                <a16:creationId xmlns="" xmlns:a16="http://schemas.microsoft.com/office/drawing/2014/main" id="{8C0FD46D-6417-4024-90DC-4BCEC92F7C2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86133903"/>
              </p:ext>
            </p:extLst>
          </p:nvPr>
        </p:nvGraphicFramePr>
        <p:xfrm>
          <a:off x="647114" y="1100385"/>
          <a:ext cx="10891246" cy="3126951"/>
        </p:xfrm>
        <a:graphic>
          <a:graphicData uri="http://schemas.openxmlformats.org/drawingml/2006/table">
            <a:tbl>
              <a:tblPr firstRow="1" firstCol="1" bandRow="1">
                <a:noFill/>
              </a:tblPr>
              <a:tblGrid>
                <a:gridCol w="195942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6360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5317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7257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05675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077362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916384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916384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823724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951863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</a:tblGrid>
              <a:tr h="644573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4285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b="1" i="0" u="none" strike="noStrike" cap="none" dirty="0" err="1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Carvão</a:t>
                      </a:r>
                      <a:r>
                        <a:rPr lang="en-GB" sz="1400" b="1" i="0" u="none" strike="noStrike" cap="none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GB" sz="1400" b="1" i="0" u="none" strike="noStrike" cap="none" dirty="0" err="1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Ativado</a:t>
                      </a:r>
                      <a:endParaRPr sz="1400" b="1" i="0" u="none" strike="noStrike" cap="none" dirty="0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solidFill>
                      <a:srgbClr val="182C4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4285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Rendimento (%)</a:t>
                      </a:r>
                      <a:endParaRPr/>
                    </a:p>
                  </a:txBody>
                  <a:tcPr marL="68575" marR="68575" marT="0" marB="0">
                    <a:solidFill>
                      <a:srgbClr val="182C4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4285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ABET/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4285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</a:t>
                      </a:r>
                      <a:r>
                        <a:rPr lang="en-GB" sz="1400" b="1" i="0" u="none" strike="noStrike" cap="none" baseline="3000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r>
                        <a:rPr lang="en-GB"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g </a:t>
                      </a:r>
                      <a:r>
                        <a:rPr lang="en-GB" sz="1400" b="1" i="0" u="none" strike="noStrike" cap="none" baseline="3000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-1</a:t>
                      </a:r>
                      <a:endParaRPr/>
                    </a:p>
                  </a:txBody>
                  <a:tcPr marL="68575" marR="68575" marT="0" marB="0">
                    <a:solidFill>
                      <a:srgbClr val="182C4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4285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As/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4285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</a:t>
                      </a:r>
                      <a:r>
                        <a:rPr lang="en-GB" sz="1400" b="1" i="0" u="none" strike="noStrike" cap="none" baseline="3000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r>
                        <a:rPr lang="en-GB"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g </a:t>
                      </a:r>
                      <a:r>
                        <a:rPr lang="en-GB" sz="1400" b="1" i="0" u="none" strike="noStrike" cap="none" baseline="3000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-1</a:t>
                      </a:r>
                      <a:endParaRPr/>
                    </a:p>
                  </a:txBody>
                  <a:tcPr marL="68575" marR="68575" marT="0" marB="0">
                    <a:solidFill>
                      <a:srgbClr val="182C4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4285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Vs/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4285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cm</a:t>
                      </a:r>
                      <a:r>
                        <a:rPr lang="en-GB" sz="1400" b="1" i="0" u="none" strike="noStrike" cap="none" baseline="3000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r>
                        <a:rPr lang="en-GB"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g </a:t>
                      </a:r>
                      <a:r>
                        <a:rPr lang="en-GB" sz="1400" b="1" i="0" u="none" strike="noStrike" cap="none" baseline="3000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-1</a:t>
                      </a:r>
                      <a:endParaRPr/>
                    </a:p>
                  </a:txBody>
                  <a:tcPr marL="68575" marR="68575" marT="0" marB="0">
                    <a:solidFill>
                      <a:srgbClr val="182C4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4285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V0/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4285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cm</a:t>
                      </a:r>
                      <a:r>
                        <a:rPr lang="en-GB" sz="1400" b="1" i="0" u="none" strike="noStrike" cap="none" baseline="3000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r>
                        <a:rPr lang="en-GB"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g </a:t>
                      </a:r>
                      <a:r>
                        <a:rPr lang="en-GB" sz="1400" b="1" i="0" u="none" strike="noStrike" cap="none" baseline="3000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-1</a:t>
                      </a:r>
                      <a:endParaRPr/>
                    </a:p>
                  </a:txBody>
                  <a:tcPr marL="68575" marR="68575" marT="0" marB="0">
                    <a:solidFill>
                      <a:srgbClr val="182C4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4285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b="1" i="0" u="none" strike="noStrike" cap="none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</a:t>
                      </a:r>
                      <a:r>
                        <a:rPr lang="en-GB" sz="1400" b="1" i="0" u="none" strike="noStrike" cap="none" baseline="-25000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</a:t>
                      </a:r>
                      <a:r>
                        <a:rPr lang="en-GB" sz="1400" b="1" i="0" u="none" strike="noStrike" cap="none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/</a:t>
                      </a:r>
                      <a:endParaRPr dirty="0"/>
                    </a:p>
                    <a:p>
                      <a:pPr marL="0" marR="0" lvl="0" indent="0" algn="ctr" rtl="0">
                        <a:lnSpc>
                          <a:spcPct val="14285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b="1" i="0" u="none" strike="noStrike" cap="none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nm</a:t>
                      </a:r>
                      <a:endParaRPr dirty="0"/>
                    </a:p>
                  </a:txBody>
                  <a:tcPr marL="68575" marR="68575" marT="0" marB="0">
                    <a:solidFill>
                      <a:srgbClr val="182C4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4285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b="1" i="0" u="none" strike="noStrike" cap="none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N/</a:t>
                      </a:r>
                      <a:endParaRPr dirty="0"/>
                    </a:p>
                    <a:p>
                      <a:pPr marL="0" marR="0" lvl="0" indent="0" algn="ctr" rtl="0">
                        <a:lnSpc>
                          <a:spcPct val="14285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b="1" i="0" u="none" strike="noStrike" cap="none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%</a:t>
                      </a:r>
                      <a:endParaRPr dirty="0"/>
                    </a:p>
                  </a:txBody>
                  <a:tcPr marL="68575" marR="68575" marT="0" marB="0">
                    <a:solidFill>
                      <a:srgbClr val="182C4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4285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C/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4285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%</a:t>
                      </a:r>
                      <a:endParaRPr/>
                    </a:p>
                  </a:txBody>
                  <a:tcPr marL="68575" marR="68575" marT="0" marB="0">
                    <a:solidFill>
                      <a:srgbClr val="182C4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4285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 /     %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4285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endParaRPr/>
                    </a:p>
                  </a:txBody>
                  <a:tcPr marL="68575" marR="68575" marT="0" marB="0">
                    <a:solidFill>
                      <a:srgbClr val="182C4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9504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14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u="none" strike="noStrike" cap="none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 – 35 </a:t>
                      </a:r>
                      <a:endParaRPr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714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u="none" strike="noStrike" cap="none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PET-Caixa -760</a:t>
                      </a:r>
                      <a:endParaRPr sz="1400" u="none" strike="noStrike" cap="none" dirty="0">
                        <a:solidFill>
                          <a:schemeClr val="bg1">
                            <a:lumMod val="75000"/>
                          </a:schemeClr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b">
                    <a:solidFill>
                      <a:srgbClr val="182C4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14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Helvetica Neue"/>
                        <a:buNone/>
                      </a:pPr>
                      <a:endParaRPr sz="1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14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318</a:t>
                      </a:r>
                      <a:endParaRPr sz="1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14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105</a:t>
                      </a:r>
                      <a:endParaRPr/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14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0,17</a:t>
                      </a:r>
                      <a:endParaRPr/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14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0,09</a:t>
                      </a:r>
                      <a:endParaRPr/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14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1,08</a:t>
                      </a:r>
                      <a:endParaRPr dirty="0"/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14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--</a:t>
                      </a:r>
                      <a:endParaRPr/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14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86,6</a:t>
                      </a:r>
                      <a:endParaRPr sz="1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14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714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2,38</a:t>
                      </a:r>
                      <a:endParaRPr/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9504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14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u="none" strike="noStrike" cap="none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 – 36</a:t>
                      </a:r>
                      <a:endParaRPr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714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u="none" strike="noStrike" cap="none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CDR - 760</a:t>
                      </a:r>
                      <a:endParaRPr sz="1400" u="none" strike="noStrike" cap="none" dirty="0">
                        <a:solidFill>
                          <a:schemeClr val="bg1">
                            <a:lumMod val="75000"/>
                          </a:schemeClr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b">
                    <a:solidFill>
                      <a:srgbClr val="182C4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14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Helvetica Neue"/>
                        <a:buNone/>
                      </a:pPr>
                      <a:endParaRPr sz="1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14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19</a:t>
                      </a:r>
                      <a:endParaRPr/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14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60</a:t>
                      </a:r>
                      <a:endParaRPr/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14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0,0</a:t>
                      </a:r>
                      <a:endParaRPr/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14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--</a:t>
                      </a:r>
                      <a:endParaRPr/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14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--</a:t>
                      </a:r>
                      <a:endParaRPr dirty="0"/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14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0,05</a:t>
                      </a:r>
                      <a:endParaRPr/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14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39,2</a:t>
                      </a:r>
                      <a:endParaRPr/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14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Helvetica Neue"/>
                        <a:buNone/>
                      </a:pPr>
                      <a:endParaRPr sz="1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714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0,96</a:t>
                      </a:r>
                      <a:endParaRPr/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4896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14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u="none" strike="noStrike" cap="none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 – 37 </a:t>
                      </a:r>
                      <a:endParaRPr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714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u="none" strike="noStrike" cap="none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Manga- 460</a:t>
                      </a:r>
                      <a:endParaRPr sz="1400" u="none" strike="noStrike" cap="none" dirty="0">
                        <a:solidFill>
                          <a:schemeClr val="bg1">
                            <a:lumMod val="75000"/>
                          </a:schemeClr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714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Helvetica Neue"/>
                        <a:buNone/>
                      </a:pPr>
                      <a:endParaRPr sz="1400" u="none" strike="noStrike" cap="none" dirty="0">
                        <a:solidFill>
                          <a:schemeClr val="bg1">
                            <a:lumMod val="75000"/>
                          </a:schemeClr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b">
                    <a:solidFill>
                      <a:srgbClr val="182C4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14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Helvetica Neue"/>
                        <a:buNone/>
                      </a:pPr>
                      <a:endParaRPr sz="1400" b="0" i="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14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12</a:t>
                      </a:r>
                      <a:endParaRPr/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14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17</a:t>
                      </a:r>
                      <a:endParaRPr/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14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0,0</a:t>
                      </a:r>
                      <a:endParaRPr/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14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--</a:t>
                      </a:r>
                      <a:endParaRPr/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14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b="0" i="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--</a:t>
                      </a:r>
                      <a:endParaRPr dirty="0"/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14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--</a:t>
                      </a:r>
                      <a:endParaRPr/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14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82,4</a:t>
                      </a:r>
                      <a:endParaRPr/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14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Helvetica Neue"/>
                        <a:buNone/>
                      </a:pPr>
                      <a:endParaRPr sz="1400" b="0" i="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714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Helvetica Neue"/>
                        <a:buNone/>
                      </a:pPr>
                      <a:endParaRPr sz="1400" b="0" i="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714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15,9</a:t>
                      </a:r>
                      <a:endParaRPr/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4331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14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u="none" strike="noStrike" cap="none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 – 46</a:t>
                      </a:r>
                      <a:endParaRPr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714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u="none" strike="noStrike" cap="none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PET-Caixa - 8300</a:t>
                      </a:r>
                      <a:endParaRPr sz="1400" u="none" strike="noStrike" cap="none" dirty="0">
                        <a:solidFill>
                          <a:schemeClr val="bg1">
                            <a:lumMod val="75000"/>
                          </a:schemeClr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714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Helvetica Neue"/>
                        <a:buNone/>
                      </a:pPr>
                      <a:endParaRPr sz="1400" u="none" strike="noStrike" cap="none" dirty="0">
                        <a:solidFill>
                          <a:schemeClr val="bg1">
                            <a:lumMod val="75000"/>
                          </a:schemeClr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b">
                    <a:solidFill>
                      <a:srgbClr val="182C4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14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Helvetica Neue"/>
                        <a:buNone/>
                      </a:pPr>
                      <a:endParaRPr sz="1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14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995</a:t>
                      </a:r>
                      <a:endParaRPr/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14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248</a:t>
                      </a:r>
                      <a:endParaRPr/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14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0,30</a:t>
                      </a:r>
                      <a:endParaRPr/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14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0,23</a:t>
                      </a:r>
                      <a:endParaRPr/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14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1,10</a:t>
                      </a:r>
                      <a:endParaRPr dirty="0"/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14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--</a:t>
                      </a:r>
                      <a:endParaRPr/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14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75,2</a:t>
                      </a:r>
                      <a:endParaRPr/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14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endParaRPr dirty="0"/>
                    </a:p>
                    <a:p>
                      <a:pPr marL="0" marR="0" lvl="0" indent="0" algn="ctr" rtl="0">
                        <a:lnSpc>
                          <a:spcPct val="10714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Helvetica Neue"/>
                        <a:buNone/>
                      </a:pPr>
                      <a:endParaRPr sz="14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" name="Google Shape;211;p22">
            <a:extLst>
              <a:ext uri="{FF2B5EF4-FFF2-40B4-BE49-F238E27FC236}">
                <a16:creationId xmlns="" xmlns:a16="http://schemas.microsoft.com/office/drawing/2014/main" id="{4C536D3C-FB4C-4A82-90ED-9CE56FF0A44F}"/>
              </a:ext>
            </a:extLst>
          </p:cNvPr>
          <p:cNvSpPr txBox="1"/>
          <p:nvPr/>
        </p:nvSpPr>
        <p:spPr>
          <a:xfrm>
            <a:off x="4529797" y="4658472"/>
            <a:ext cx="7008563" cy="1754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CA  de PET                % </a:t>
            </a:r>
            <a:r>
              <a:rPr lang="en-GB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elevada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de C;    </a:t>
            </a:r>
            <a:r>
              <a:rPr lang="en-GB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ausência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GB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azoto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CA  de CDR               % </a:t>
            </a:r>
            <a:r>
              <a:rPr lang="en-GB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variável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de C;    </a:t>
            </a:r>
            <a:r>
              <a:rPr lang="en-GB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pequena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% de </a:t>
            </a:r>
            <a:r>
              <a:rPr lang="en-GB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azoto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CA  de Manga          % </a:t>
            </a:r>
            <a:r>
              <a:rPr lang="en-GB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elevada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de C;    </a:t>
            </a:r>
            <a:r>
              <a:rPr lang="en-GB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ausência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GB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azoto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; % </a:t>
            </a:r>
            <a:r>
              <a:rPr lang="en-GB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elevada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de H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smtClean="0"/>
              <a:t>16/10/2018</a:t>
            </a:r>
            <a:endParaRPr lang="pt-PT"/>
          </a:p>
        </p:txBody>
      </p:sp>
      <p:sp>
        <p:nvSpPr>
          <p:cNvPr id="11" name="Marcador de Posição do Número do Diapositivo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75F4A-57AF-425B-BB35-67ECDDFEC6BB}" type="slidenum">
              <a:rPr lang="pt-PT" smtClean="0"/>
              <a:t>32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99882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>
            <a:extLst>
              <a:ext uri="{FF2B5EF4-FFF2-40B4-BE49-F238E27FC236}">
                <a16:creationId xmlns="" xmlns:a16="http://schemas.microsoft.com/office/drawing/2014/main" id="{33CD81A0-E802-4551-A760-A0AF8D05F954}"/>
              </a:ext>
            </a:extLst>
          </p:cNvPr>
          <p:cNvGrpSpPr/>
          <p:nvPr/>
        </p:nvGrpSpPr>
        <p:grpSpPr>
          <a:xfrm>
            <a:off x="2610" y="-1876"/>
            <a:ext cx="12186780" cy="6845808"/>
            <a:chOff x="2610" y="-1876"/>
            <a:chExt cx="12186780" cy="6845808"/>
          </a:xfrm>
        </p:grpSpPr>
        <p:pic>
          <p:nvPicPr>
            <p:cNvPr id="5" name="Imagem 4">
              <a:extLst>
                <a:ext uri="{FF2B5EF4-FFF2-40B4-BE49-F238E27FC236}">
                  <a16:creationId xmlns="" xmlns:a16="http://schemas.microsoft.com/office/drawing/2014/main" id="{15DA97E9-2FA6-4BF7-A7EC-F4BDF7B6BD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0" y="-1876"/>
              <a:ext cx="9015984" cy="6845808"/>
            </a:xfrm>
            <a:prstGeom prst="rect">
              <a:avLst/>
            </a:prstGeom>
          </p:spPr>
        </p:pic>
        <p:sp>
          <p:nvSpPr>
            <p:cNvPr id="2" name="Retângulo 1">
              <a:extLst>
                <a:ext uri="{FF2B5EF4-FFF2-40B4-BE49-F238E27FC236}">
                  <a16:creationId xmlns="" xmlns:a16="http://schemas.microsoft.com/office/drawing/2014/main" id="{C1CC94A9-5434-4660-885E-D265FCB0EA8E}"/>
                </a:ext>
              </a:extLst>
            </p:cNvPr>
            <p:cNvSpPr/>
            <p:nvPr/>
          </p:nvSpPr>
          <p:spPr>
            <a:xfrm>
              <a:off x="9249242" y="4396153"/>
              <a:ext cx="2940148" cy="24477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sp>
        <p:nvSpPr>
          <p:cNvPr id="6" name="Google Shape;219;p23">
            <a:extLst>
              <a:ext uri="{FF2B5EF4-FFF2-40B4-BE49-F238E27FC236}">
                <a16:creationId xmlns="" xmlns:a16="http://schemas.microsoft.com/office/drawing/2014/main" id="{1FEF5219-D541-414E-97A4-625EA6CF7961}"/>
              </a:ext>
            </a:extLst>
          </p:cNvPr>
          <p:cNvSpPr txBox="1"/>
          <p:nvPr/>
        </p:nvSpPr>
        <p:spPr>
          <a:xfrm>
            <a:off x="3726569" y="93750"/>
            <a:ext cx="4753863" cy="523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</a:pPr>
            <a:r>
              <a:rPr lang="en-GB" sz="28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Carvões</a:t>
            </a:r>
            <a:r>
              <a:rPr lang="en-GB" sz="28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8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activados</a:t>
            </a:r>
            <a:r>
              <a:rPr lang="en-GB" sz="28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– </a:t>
            </a:r>
            <a:r>
              <a:rPr lang="en-GB" sz="28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Resultados</a:t>
            </a:r>
            <a:endParaRPr dirty="0"/>
          </a:p>
        </p:txBody>
      </p:sp>
      <p:sp>
        <p:nvSpPr>
          <p:cNvPr id="7" name="Google Shape;221;p23">
            <a:extLst>
              <a:ext uri="{FF2B5EF4-FFF2-40B4-BE49-F238E27FC236}">
                <a16:creationId xmlns="" xmlns:a16="http://schemas.microsoft.com/office/drawing/2014/main" id="{C84BAF15-E104-4C76-A61E-06A1BCDE1FCB}"/>
              </a:ext>
            </a:extLst>
          </p:cNvPr>
          <p:cNvSpPr txBox="1"/>
          <p:nvPr/>
        </p:nvSpPr>
        <p:spPr>
          <a:xfrm>
            <a:off x="4347132" y="516781"/>
            <a:ext cx="349773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43C0B"/>
              </a:buClr>
              <a:buSzPts val="2800"/>
              <a:buFont typeface="Calibri"/>
              <a:buNone/>
            </a:pPr>
            <a:r>
              <a:rPr lang="en-GB" sz="2800" b="1" i="0" u="none" strike="noStrike" cap="none" dirty="0" err="1">
                <a:solidFill>
                  <a:srgbClr val="843C0B"/>
                </a:solidFill>
                <a:latin typeface="Calibri"/>
                <a:ea typeface="Calibri"/>
                <a:cs typeface="Calibri"/>
                <a:sym typeface="Calibri"/>
              </a:rPr>
              <a:t>Remoção</a:t>
            </a:r>
            <a:r>
              <a:rPr lang="en-GB" sz="2800" b="1" i="0" u="none" strike="noStrike" cap="none" dirty="0">
                <a:solidFill>
                  <a:srgbClr val="843C0B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GB" sz="2800" b="1" i="0" u="none" strike="noStrike" cap="none" dirty="0" err="1">
                <a:solidFill>
                  <a:srgbClr val="843C0B"/>
                </a:solidFill>
                <a:latin typeface="Calibri"/>
                <a:ea typeface="Calibri"/>
                <a:cs typeface="Calibri"/>
                <a:sym typeface="Calibri"/>
              </a:rPr>
              <a:t>pesticidas</a:t>
            </a:r>
            <a:endParaRPr dirty="0"/>
          </a:p>
        </p:txBody>
      </p:sp>
      <p:grpSp>
        <p:nvGrpSpPr>
          <p:cNvPr id="20" name="Agrupar 19">
            <a:extLst>
              <a:ext uri="{FF2B5EF4-FFF2-40B4-BE49-F238E27FC236}">
                <a16:creationId xmlns="" xmlns:a16="http://schemas.microsoft.com/office/drawing/2014/main" id="{3EF0F890-00E4-498F-A429-2BEF0D9CE626}"/>
              </a:ext>
            </a:extLst>
          </p:cNvPr>
          <p:cNvGrpSpPr/>
          <p:nvPr/>
        </p:nvGrpSpPr>
        <p:grpSpPr>
          <a:xfrm>
            <a:off x="280641" y="1213384"/>
            <a:ext cx="10818753" cy="1768963"/>
            <a:chOff x="280641" y="1269656"/>
            <a:chExt cx="10818753" cy="1768963"/>
          </a:xfrm>
        </p:grpSpPr>
        <p:pic>
          <p:nvPicPr>
            <p:cNvPr id="8" name="Google Shape;222;p23" descr="K:\Fotos\Lab\IMG_6384.JPG">
              <a:extLst>
                <a:ext uri="{FF2B5EF4-FFF2-40B4-BE49-F238E27FC236}">
                  <a16:creationId xmlns="" xmlns:a16="http://schemas.microsoft.com/office/drawing/2014/main" id="{9BCCB31A-EF9A-4532-8066-64DEC949CCD3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l="12525" r="12525"/>
            <a:stretch/>
          </p:blipFill>
          <p:spPr>
            <a:xfrm>
              <a:off x="3397767" y="1276958"/>
              <a:ext cx="1563678" cy="17398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223;p23" descr="C:\Users\Vitor\Desktop\images.jpg">
              <a:extLst>
                <a:ext uri="{FF2B5EF4-FFF2-40B4-BE49-F238E27FC236}">
                  <a16:creationId xmlns="" xmlns:a16="http://schemas.microsoft.com/office/drawing/2014/main" id="{7E6A05DC-681B-4165-9A52-C2204EF33D71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80641" y="1298804"/>
              <a:ext cx="1672934" cy="17398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224;p23" descr="IMG_20150331_171216">
              <a:extLst>
                <a:ext uri="{FF2B5EF4-FFF2-40B4-BE49-F238E27FC236}">
                  <a16:creationId xmlns="" xmlns:a16="http://schemas.microsoft.com/office/drawing/2014/main" id="{F354F661-C992-4429-92F5-4D8ED057BFAD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t="15771"/>
            <a:stretch/>
          </p:blipFill>
          <p:spPr>
            <a:xfrm>
              <a:off x="6435218" y="1285201"/>
              <a:ext cx="1563677" cy="173157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Google Shape;225;p23">
              <a:extLst>
                <a:ext uri="{FF2B5EF4-FFF2-40B4-BE49-F238E27FC236}">
                  <a16:creationId xmlns="" xmlns:a16="http://schemas.microsoft.com/office/drawing/2014/main" id="{A63F5921-C436-4385-8709-653B349D3699}"/>
                </a:ext>
              </a:extLst>
            </p:cNvPr>
            <p:cNvSpPr/>
            <p:nvPr/>
          </p:nvSpPr>
          <p:spPr>
            <a:xfrm>
              <a:off x="5376347" y="2030164"/>
              <a:ext cx="757009" cy="246385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 extrusionOk="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 extrusionOk="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2E75B5"/>
            </a:solidFill>
            <a:ln w="9525" cap="flat" cmpd="sng">
              <a:solidFill>
                <a:srgbClr val="2E75B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226;p23">
              <a:extLst>
                <a:ext uri="{FF2B5EF4-FFF2-40B4-BE49-F238E27FC236}">
                  <a16:creationId xmlns="" xmlns:a16="http://schemas.microsoft.com/office/drawing/2014/main" id="{52E6033E-56E3-417D-BF5F-5C83BA70D285}"/>
                </a:ext>
              </a:extLst>
            </p:cNvPr>
            <p:cNvSpPr txBox="1"/>
            <p:nvPr/>
          </p:nvSpPr>
          <p:spPr>
            <a:xfrm>
              <a:off x="1967643" y="1706722"/>
              <a:ext cx="1563679" cy="10122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GB" sz="18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AC = 10 mg</a:t>
              </a:r>
              <a:endParaRPr dirty="0"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GB" sz="1800" b="0" i="0" u="none" strike="noStrike" cap="none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V</a:t>
              </a:r>
              <a:r>
                <a:rPr lang="en-GB" sz="1800" b="0" i="0" u="none" strike="noStrike" cap="none" baseline="-250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sol</a:t>
              </a:r>
              <a:r>
                <a:rPr lang="en-GB" sz="18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= 25 cm</a:t>
              </a:r>
              <a:r>
                <a:rPr lang="en-GB" sz="1800" b="0" i="0" u="none" strike="noStrike" cap="none" baseline="300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r>
                <a:rPr lang="en-GB" sz="18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227;p23">
              <a:extLst>
                <a:ext uri="{FF2B5EF4-FFF2-40B4-BE49-F238E27FC236}">
                  <a16:creationId xmlns="" xmlns:a16="http://schemas.microsoft.com/office/drawing/2014/main" id="{E8F09A6D-2CBF-4BD6-AFA0-6392BE8BF90F}"/>
                </a:ext>
              </a:extLst>
            </p:cNvPr>
            <p:cNvSpPr txBox="1"/>
            <p:nvPr/>
          </p:nvSpPr>
          <p:spPr>
            <a:xfrm>
              <a:off x="5031787" y="1563102"/>
              <a:ext cx="1459123" cy="4048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GB" sz="18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Tempo = ??</a:t>
              </a:r>
              <a:endParaRPr dirty="0"/>
            </a:p>
          </p:txBody>
        </p:sp>
        <p:pic>
          <p:nvPicPr>
            <p:cNvPr id="14" name="Google Shape;229;p23">
              <a:extLst>
                <a:ext uri="{FF2B5EF4-FFF2-40B4-BE49-F238E27FC236}">
                  <a16:creationId xmlns="" xmlns:a16="http://schemas.microsoft.com/office/drawing/2014/main" id="{F2C78454-C151-431D-A96D-A0590AD3DEAE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 l="7010" r="11536"/>
            <a:stretch/>
          </p:blipFill>
          <p:spPr>
            <a:xfrm>
              <a:off x="9520668" y="1269656"/>
              <a:ext cx="1578726" cy="17330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Google Shape;230;p23">
              <a:extLst>
                <a:ext uri="{FF2B5EF4-FFF2-40B4-BE49-F238E27FC236}">
                  <a16:creationId xmlns="" xmlns:a16="http://schemas.microsoft.com/office/drawing/2014/main" id="{A586BAFF-4BC9-4267-8860-2491837D5393}"/>
                </a:ext>
              </a:extLst>
            </p:cNvPr>
            <p:cNvSpPr/>
            <p:nvPr/>
          </p:nvSpPr>
          <p:spPr>
            <a:xfrm>
              <a:off x="8473165" y="2040744"/>
              <a:ext cx="757009" cy="246385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 extrusionOk="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 extrusionOk="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2E75B5"/>
            </a:solidFill>
            <a:ln w="9525" cap="flat" cmpd="sng">
              <a:solidFill>
                <a:srgbClr val="2E75B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231;p23">
              <a:extLst>
                <a:ext uri="{FF2B5EF4-FFF2-40B4-BE49-F238E27FC236}">
                  <a16:creationId xmlns="" xmlns:a16="http://schemas.microsoft.com/office/drawing/2014/main" id="{AA7F85FC-F488-46D0-8B69-F8ED53A65A46}"/>
                </a:ext>
              </a:extLst>
            </p:cNvPr>
            <p:cNvSpPr txBox="1"/>
            <p:nvPr/>
          </p:nvSpPr>
          <p:spPr>
            <a:xfrm>
              <a:off x="8107282" y="1625268"/>
              <a:ext cx="1443189" cy="4048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rPr lang="en-GB" sz="1800" b="0" i="0" u="none" strike="noStrike" cap="none" dirty="0" err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Quantificação</a:t>
              </a:r>
              <a:endParaRPr dirty="0"/>
            </a:p>
          </p:txBody>
        </p:sp>
      </p:grpSp>
      <p:pic>
        <p:nvPicPr>
          <p:cNvPr id="17" name="Google Shape;220;p23">
            <a:extLst>
              <a:ext uri="{FF2B5EF4-FFF2-40B4-BE49-F238E27FC236}">
                <a16:creationId xmlns="" xmlns:a16="http://schemas.microsoft.com/office/drawing/2014/main" id="{CC76122C-8655-4B1C-B56B-F21E7B6DB93D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410958" y="3317698"/>
            <a:ext cx="4216646" cy="2641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232;p23">
            <a:extLst>
              <a:ext uri="{FF2B5EF4-FFF2-40B4-BE49-F238E27FC236}">
                <a16:creationId xmlns="" xmlns:a16="http://schemas.microsoft.com/office/drawing/2014/main" id="{28AA161D-73ED-4F78-BB4A-E361E95FD297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658347" y="2994679"/>
            <a:ext cx="4603990" cy="303832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33;p23">
            <a:extLst>
              <a:ext uri="{FF2B5EF4-FFF2-40B4-BE49-F238E27FC236}">
                <a16:creationId xmlns="" xmlns:a16="http://schemas.microsoft.com/office/drawing/2014/main" id="{64084109-AC92-4359-84ED-6950E291FACD}"/>
              </a:ext>
            </a:extLst>
          </p:cNvPr>
          <p:cNvSpPr txBox="1"/>
          <p:nvPr/>
        </p:nvSpPr>
        <p:spPr>
          <a:xfrm>
            <a:off x="4007893" y="5941758"/>
            <a:ext cx="6502740" cy="1338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CA  de PET                % de </a:t>
            </a:r>
            <a:r>
              <a:rPr lang="en-GB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remoção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de MCPA e de 2,4-D </a:t>
            </a:r>
            <a:r>
              <a:rPr lang="en-GB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elevada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– 1h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CA  de CDR                % de </a:t>
            </a:r>
            <a:r>
              <a:rPr lang="en-GB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remoção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de MCPA e de 2,4-D </a:t>
            </a:r>
            <a:r>
              <a:rPr lang="en-GB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baixa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– 1h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smtClean="0"/>
              <a:t>16/10/2018</a:t>
            </a:r>
            <a:endParaRPr lang="pt-PT"/>
          </a:p>
        </p:txBody>
      </p:sp>
      <p:sp>
        <p:nvSpPr>
          <p:cNvPr id="21" name="Marcador de Posição do Número do Diapositivo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75F4A-57AF-425B-BB35-67ECDDFEC6BB}" type="slidenum">
              <a:rPr lang="pt-PT" smtClean="0"/>
              <a:t>33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98329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>
            <a:extLst>
              <a:ext uri="{FF2B5EF4-FFF2-40B4-BE49-F238E27FC236}">
                <a16:creationId xmlns="" xmlns:a16="http://schemas.microsoft.com/office/drawing/2014/main" id="{33CD81A0-E802-4551-A760-A0AF8D05F954}"/>
              </a:ext>
            </a:extLst>
          </p:cNvPr>
          <p:cNvGrpSpPr/>
          <p:nvPr/>
        </p:nvGrpSpPr>
        <p:grpSpPr>
          <a:xfrm>
            <a:off x="-22916" y="-14068"/>
            <a:ext cx="12214916" cy="6859876"/>
            <a:chOff x="-25526" y="-15944"/>
            <a:chExt cx="12214916" cy="6859876"/>
          </a:xfrm>
        </p:grpSpPr>
        <p:pic>
          <p:nvPicPr>
            <p:cNvPr id="5" name="Imagem 4">
              <a:extLst>
                <a:ext uri="{FF2B5EF4-FFF2-40B4-BE49-F238E27FC236}">
                  <a16:creationId xmlns="" xmlns:a16="http://schemas.microsoft.com/office/drawing/2014/main" id="{15DA97E9-2FA6-4BF7-A7EC-F4BDF7B6BD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526" y="-15944"/>
              <a:ext cx="9015984" cy="6845808"/>
            </a:xfrm>
            <a:prstGeom prst="rect">
              <a:avLst/>
            </a:prstGeom>
          </p:spPr>
        </p:pic>
        <p:sp>
          <p:nvSpPr>
            <p:cNvPr id="2" name="Retângulo 1">
              <a:extLst>
                <a:ext uri="{FF2B5EF4-FFF2-40B4-BE49-F238E27FC236}">
                  <a16:creationId xmlns="" xmlns:a16="http://schemas.microsoft.com/office/drawing/2014/main" id="{C1CC94A9-5434-4660-885E-D265FCB0EA8E}"/>
                </a:ext>
              </a:extLst>
            </p:cNvPr>
            <p:cNvSpPr/>
            <p:nvPr/>
          </p:nvSpPr>
          <p:spPr>
            <a:xfrm>
              <a:off x="9249242" y="4396153"/>
              <a:ext cx="2940148" cy="24477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sp>
        <p:nvSpPr>
          <p:cNvPr id="6" name="Google Shape;241;p24">
            <a:extLst>
              <a:ext uri="{FF2B5EF4-FFF2-40B4-BE49-F238E27FC236}">
                <a16:creationId xmlns="" xmlns:a16="http://schemas.microsoft.com/office/drawing/2014/main" id="{18E07E51-6E32-46B9-8913-44C62D9A96A0}"/>
              </a:ext>
            </a:extLst>
          </p:cNvPr>
          <p:cNvSpPr txBox="1"/>
          <p:nvPr/>
        </p:nvSpPr>
        <p:spPr>
          <a:xfrm>
            <a:off x="2370886" y="79682"/>
            <a:ext cx="7454548" cy="523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</a:pPr>
            <a:r>
              <a:rPr lang="en-GB" sz="28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Carvões</a:t>
            </a:r>
            <a:r>
              <a:rPr lang="en-GB" sz="28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8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activados</a:t>
            </a:r>
            <a:r>
              <a:rPr lang="en-GB" sz="28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– </a:t>
            </a:r>
            <a:r>
              <a:rPr lang="en-GB" sz="28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-GB" sz="28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rabalho</a:t>
            </a:r>
            <a:r>
              <a:rPr lang="en-GB" sz="28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8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ainda</a:t>
            </a:r>
            <a:r>
              <a:rPr lang="en-GB" sz="28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en-GB" sz="28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desenvolver</a:t>
            </a:r>
            <a:endParaRPr sz="28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Google Shape;243;p24">
            <a:extLst>
              <a:ext uri="{FF2B5EF4-FFF2-40B4-BE49-F238E27FC236}">
                <a16:creationId xmlns="" xmlns:a16="http://schemas.microsoft.com/office/drawing/2014/main" id="{5E0518C5-37B6-4F43-B62B-E7ADFC1312B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809" y="1282703"/>
            <a:ext cx="3607733" cy="2684386"/>
          </a:xfrm>
          <a:prstGeom prst="rect">
            <a:avLst/>
          </a:prstGeom>
          <a:noFill/>
          <a:ln>
            <a:noFill/>
          </a:ln>
          <a:effectLst>
            <a:softEdge rad="0"/>
          </a:effectLst>
        </p:spPr>
      </p:pic>
      <p:graphicFrame>
        <p:nvGraphicFramePr>
          <p:cNvPr id="4" name="Diagrama 3">
            <a:extLst>
              <a:ext uri="{FF2B5EF4-FFF2-40B4-BE49-F238E27FC236}">
                <a16:creationId xmlns="" xmlns:a16="http://schemas.microsoft.com/office/drawing/2014/main" id="{3D38BA9C-2311-41F5-B7AE-204C1F4D9B2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78346456"/>
              </p:ext>
            </p:extLst>
          </p:nvPr>
        </p:nvGraphicFramePr>
        <p:xfrm>
          <a:off x="3951191" y="879531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smtClean="0"/>
              <a:t>16/10/2018</a:t>
            </a:r>
            <a:endParaRPr lang="pt-PT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75F4A-57AF-425B-BB35-67ECDDFEC6BB}" type="slidenum">
              <a:rPr lang="pt-PT" smtClean="0"/>
              <a:t>34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25006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834D3CDF-A403-4669-B017-312EC3994FA9}"/>
              </a:ext>
            </a:extLst>
          </p:cNvPr>
          <p:cNvSpPr txBox="1"/>
          <p:nvPr/>
        </p:nvSpPr>
        <p:spPr>
          <a:xfrm>
            <a:off x="2733821" y="2844225"/>
            <a:ext cx="6724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600" b="1" dirty="0"/>
              <a:t>Mais Valias para o Território</a:t>
            </a:r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smtClean="0"/>
              <a:t>16/10/2018</a:t>
            </a:r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75F4A-57AF-425B-BB35-67ECDDFEC6BB}" type="slidenum">
              <a:rPr lang="pt-PT" smtClean="0"/>
              <a:t>35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94823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99421" y="283962"/>
            <a:ext cx="4535952" cy="433960"/>
          </a:xfrm>
        </p:spPr>
        <p:txBody>
          <a:bodyPr>
            <a:noAutofit/>
          </a:bodyPr>
          <a:lstStyle/>
          <a:p>
            <a:r>
              <a:rPr lang="es-ES" sz="2800" b="1" dirty="0">
                <a:latin typeface="+mn-lt"/>
              </a:rPr>
              <a:t>Resumo do </a:t>
            </a:r>
            <a:r>
              <a:rPr lang="es-ES" sz="2800" b="1" dirty="0" err="1">
                <a:latin typeface="+mn-lt"/>
              </a:rPr>
              <a:t>projeto</a:t>
            </a:r>
            <a:endParaRPr lang="es-ES" sz="2800" b="1" dirty="0">
              <a:latin typeface="+mn-lt"/>
            </a:endParaRPr>
          </a:p>
        </p:txBody>
      </p:sp>
      <p:graphicFrame>
        <p:nvGraphicFramePr>
          <p:cNvPr id="4" name="Diagrama 3">
            <a:extLst>
              <a:ext uri="{FF2B5EF4-FFF2-40B4-BE49-F238E27FC236}">
                <a16:creationId xmlns="" xmlns:a16="http://schemas.microsoft.com/office/drawing/2014/main" id="{5D2EAF77-4DF5-4781-9AC3-8EF70112F44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6788365"/>
              </p:ext>
            </p:extLst>
          </p:nvPr>
        </p:nvGraphicFramePr>
        <p:xfrm>
          <a:off x="1621981" y="1157979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smtClean="0"/>
              <a:t>16/10/2018</a:t>
            </a:r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75F4A-57AF-425B-BB35-67ECDDFEC6BB}" type="slidenum">
              <a:rPr lang="pt-PT" smtClean="0"/>
              <a:t>36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32576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a 4">
            <a:extLst>
              <a:ext uri="{FF2B5EF4-FFF2-40B4-BE49-F238E27FC236}">
                <a16:creationId xmlns="" xmlns:a16="http://schemas.microsoft.com/office/drawing/2014/main" id="{02C06638-18E4-47F5-B3C3-739DC94E58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55232720"/>
              </p:ext>
            </p:extLst>
          </p:nvPr>
        </p:nvGraphicFramePr>
        <p:xfrm>
          <a:off x="1529082" y="429768"/>
          <a:ext cx="8520173" cy="57817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smtClean="0"/>
              <a:t>16/10/2018</a:t>
            </a:r>
            <a:endParaRPr lang="pt-PT"/>
          </a:p>
        </p:txBody>
      </p:sp>
      <p:sp>
        <p:nvSpPr>
          <p:cNvPr id="3" name="Marcador de Posição do Número do Diapositivo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75F4A-57AF-425B-BB35-67ECDDFEC6BB}" type="slidenum">
              <a:rPr lang="pt-PT" smtClean="0"/>
              <a:t>37</a:t>
            </a:fld>
            <a:endParaRPr lang="pt-PT"/>
          </a:p>
        </p:txBody>
      </p:sp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2435997" y="140355"/>
            <a:ext cx="4535952" cy="433960"/>
          </a:xfrm>
        </p:spPr>
        <p:txBody>
          <a:bodyPr>
            <a:noAutofit/>
          </a:bodyPr>
          <a:lstStyle/>
          <a:p>
            <a:r>
              <a:rPr lang="es-ES" sz="2800" b="1" dirty="0" err="1" smtClean="0">
                <a:latin typeface="+mn-lt"/>
              </a:rPr>
              <a:t>Objectivos</a:t>
            </a:r>
            <a:r>
              <a:rPr lang="es-ES" sz="2800" b="1" dirty="0" smtClean="0">
                <a:latin typeface="+mn-lt"/>
              </a:rPr>
              <a:t> específicos</a:t>
            </a:r>
            <a:endParaRPr lang="es-ES" sz="28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13592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="" xmlns:a16="http://schemas.microsoft.com/office/drawing/2014/main" id="{190AA791-BE59-4FF2-8910-32FE2066B8BE}"/>
              </a:ext>
            </a:extLst>
          </p:cNvPr>
          <p:cNvSpPr/>
          <p:nvPr/>
        </p:nvSpPr>
        <p:spPr>
          <a:xfrm>
            <a:off x="12319408" y="825646"/>
            <a:ext cx="48267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PT" sz="1200" b="1" dirty="0"/>
              <a:t>42,67%</a:t>
            </a:r>
            <a:r>
              <a:rPr lang="pt-PT" sz="1200" dirty="0"/>
              <a:t> - 2016 Agência Portuguesa do Ambiente (fonte indicada: Formulários do Mapa de Registo de Resíduos Urbanos disponibilizados através da Plataforma </a:t>
            </a:r>
            <a:r>
              <a:rPr lang="pt-PT" sz="1200" dirty="0" err="1"/>
              <a:t>SILiAmb</a:t>
            </a:r>
            <a:r>
              <a:rPr lang="pt-PT" sz="1200" dirty="0"/>
              <a:t>)</a:t>
            </a:r>
          </a:p>
          <a:p>
            <a:pPr marL="171450" indent="-171450">
              <a:buFontTx/>
              <a:buChar char="-"/>
            </a:pPr>
            <a:r>
              <a:rPr lang="pt-PT" sz="1200" dirty="0"/>
              <a:t>do total que é reciclado qual a fatia de plástico??</a:t>
            </a:r>
          </a:p>
          <a:p>
            <a:pPr marL="171450" indent="-171450">
              <a:buFontTx/>
              <a:buChar char="-"/>
            </a:pPr>
            <a:endParaRPr lang="pt-PT" sz="1200" dirty="0"/>
          </a:p>
          <a:p>
            <a:r>
              <a:rPr lang="pt-PT" sz="1200" dirty="0"/>
              <a:t>- a questão dos </a:t>
            </a:r>
            <a:r>
              <a:rPr lang="pt-PT" sz="1200" dirty="0" err="1"/>
              <a:t>CDRs</a:t>
            </a:r>
            <a:r>
              <a:rPr lang="pt-PT" sz="1200" dirty="0"/>
              <a:t>;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="" xmlns:a16="http://schemas.microsoft.com/office/drawing/2014/main" id="{AFA83A65-99D3-4FA8-92AE-C8FD7F1C8E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75063" y="3776901"/>
            <a:ext cx="4315464" cy="1046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altLang="pt-PT" sz="1100" b="0" i="0" u="none" strike="noStrike" cap="none" normalizeH="0" baseline="0" dirty="0">
                <a:ln>
                  <a:noFill/>
                </a:ln>
                <a:solidFill>
                  <a:srgbClr val="595959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 total de resíduos </a:t>
            </a:r>
            <a:r>
              <a:rPr kumimoji="0" lang="pt-PT" altLang="pt-PT" sz="1100" b="0" i="0" u="sng" strike="noStrike" cap="none" normalizeH="0" baseline="0" dirty="0">
                <a:ln>
                  <a:noFill/>
                </a:ln>
                <a:solidFill>
                  <a:srgbClr val="595959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encaminhados para reciclagem</a:t>
            </a:r>
            <a:r>
              <a:rPr kumimoji="0" lang="pt-PT" altLang="pt-PT" sz="1100" b="0" i="0" u="none" strike="noStrike" cap="none" normalizeH="0" baseline="0" dirty="0">
                <a:ln>
                  <a:noFill/>
                </a:ln>
                <a:solidFill>
                  <a:srgbClr val="595959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pt-PT" altLang="pt-PT" sz="1100" b="1" i="0" u="none" strike="noStrike" cap="none" normalizeH="0" baseline="0" dirty="0">
                <a:ln>
                  <a:noFill/>
                </a:ln>
                <a:solidFill>
                  <a:srgbClr val="595959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6.551 </a:t>
            </a:r>
            <a:r>
              <a:rPr kumimoji="0" lang="pt-PT" altLang="pt-PT" sz="1100" b="1" i="0" u="none" strike="noStrike" cap="none" normalizeH="0" baseline="0" dirty="0" err="1">
                <a:ln>
                  <a:noFill/>
                </a:ln>
                <a:solidFill>
                  <a:srgbClr val="595959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ton</a:t>
            </a:r>
            <a:r>
              <a:rPr kumimoji="0" lang="pt-PT" altLang="pt-PT" sz="1100" b="0" i="0" u="none" strike="noStrike" cap="none" normalizeH="0" baseline="0" dirty="0">
                <a:ln>
                  <a:noFill/>
                </a:ln>
                <a:solidFill>
                  <a:srgbClr val="595959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(papel, plástico, metais, plásticos agrícolas, pneus, OAU e </a:t>
            </a:r>
            <a:r>
              <a:rPr kumimoji="0" lang="pt-PT" altLang="pt-PT" sz="1100" b="0" i="0" u="none" strike="noStrike" cap="none" normalizeH="0" baseline="0" dirty="0" err="1">
                <a:ln>
                  <a:noFill/>
                </a:ln>
                <a:solidFill>
                  <a:srgbClr val="595959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Reee´s</a:t>
            </a:r>
            <a:r>
              <a:rPr kumimoji="0" lang="pt-PT" altLang="pt-PT" sz="1100" b="0" i="0" u="none" strike="noStrike" cap="none" normalizeH="0" baseline="0" dirty="0">
                <a:ln>
                  <a:noFill/>
                </a:ln>
                <a:solidFill>
                  <a:srgbClr val="595959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), dos quais </a:t>
            </a:r>
            <a:r>
              <a:rPr kumimoji="0" lang="pt-PT" altLang="pt-PT" sz="1100" b="1" i="0" u="none" strike="noStrike" cap="none" normalizeH="0" baseline="0" dirty="0">
                <a:ln>
                  <a:noFill/>
                </a:ln>
                <a:solidFill>
                  <a:srgbClr val="595959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1.160 </a:t>
            </a:r>
            <a:r>
              <a:rPr kumimoji="0" lang="pt-PT" altLang="pt-PT" sz="1100" b="1" i="0" u="none" strike="noStrike" cap="none" normalizeH="0" baseline="0" dirty="0" err="1">
                <a:ln>
                  <a:noFill/>
                </a:ln>
                <a:solidFill>
                  <a:srgbClr val="595959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ton</a:t>
            </a:r>
            <a:r>
              <a:rPr kumimoji="0" lang="pt-PT" altLang="pt-PT" sz="1100" b="1" i="0" u="none" strike="noStrike" cap="none" normalizeH="0" baseline="0" dirty="0">
                <a:ln>
                  <a:noFill/>
                </a:ln>
                <a:solidFill>
                  <a:srgbClr val="595959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kumimoji="0" lang="pt-PT" altLang="pt-PT" sz="1100" b="0" i="0" u="none" strike="noStrike" cap="none" normalizeH="0" baseline="0" dirty="0">
                <a:ln>
                  <a:noFill/>
                </a:ln>
                <a:solidFill>
                  <a:srgbClr val="595959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são de plástico.</a:t>
            </a:r>
            <a:endParaRPr kumimoji="0" lang="pt-PT" altLang="pt-PT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altLang="pt-PT" sz="1100" b="0" i="0" u="none" strike="noStrike" cap="none" normalizeH="0" baseline="0" dirty="0">
                <a:ln>
                  <a:noFill/>
                </a:ln>
                <a:solidFill>
                  <a:srgbClr val="595959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Total de </a:t>
            </a:r>
            <a:r>
              <a:rPr kumimoji="0" lang="pt-PT" altLang="pt-PT" sz="1100" b="0" i="0" u="sng" strike="noStrike" cap="none" normalizeH="0" baseline="0" dirty="0">
                <a:ln>
                  <a:noFill/>
                </a:ln>
                <a:solidFill>
                  <a:srgbClr val="595959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resíduos recebidos</a:t>
            </a:r>
            <a:r>
              <a:rPr kumimoji="0" lang="pt-PT" altLang="pt-PT" sz="1100" b="0" i="0" u="none" strike="noStrike" cap="none" normalizeH="0" baseline="0" dirty="0">
                <a:ln>
                  <a:noFill/>
                </a:ln>
                <a:solidFill>
                  <a:srgbClr val="595959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pela </a:t>
            </a:r>
            <a:r>
              <a:rPr kumimoji="0" lang="pt-PT" altLang="pt-PT" sz="1100" b="0" i="0" u="none" strike="noStrike" cap="none" normalizeH="0" baseline="0" dirty="0" err="1">
                <a:ln>
                  <a:noFill/>
                </a:ln>
                <a:solidFill>
                  <a:srgbClr val="595959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Gesamb</a:t>
            </a:r>
            <a:r>
              <a:rPr kumimoji="0" lang="pt-PT" altLang="pt-PT" sz="1100" b="0" i="0" u="none" strike="noStrike" cap="none" normalizeH="0" baseline="0" dirty="0">
                <a:ln>
                  <a:noFill/>
                </a:ln>
                <a:solidFill>
                  <a:srgbClr val="595959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em 2017:</a:t>
            </a:r>
            <a:endParaRPr kumimoji="0" lang="pt-PT" altLang="pt-PT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P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Imagem 2" descr="cid:image003.jpg@01D3F437.9F91FDC0">
            <a:extLst>
              <a:ext uri="{FF2B5EF4-FFF2-40B4-BE49-F238E27FC236}">
                <a16:creationId xmlns="" xmlns:a16="http://schemas.microsoft.com/office/drawing/2014/main" id="{7484971B-970F-4EF8-A12B-A287C8997B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2025" y="4679496"/>
            <a:ext cx="4481539" cy="204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tângulo 13">
            <a:extLst>
              <a:ext uri="{FF2B5EF4-FFF2-40B4-BE49-F238E27FC236}">
                <a16:creationId xmlns="" xmlns:a16="http://schemas.microsoft.com/office/drawing/2014/main" id="{58CCD754-45D0-4A39-8BFC-AB52AD8C7B72}"/>
              </a:ext>
            </a:extLst>
          </p:cNvPr>
          <p:cNvSpPr/>
          <p:nvPr/>
        </p:nvSpPr>
        <p:spPr>
          <a:xfrm>
            <a:off x="12408988" y="173447"/>
            <a:ext cx="4429546" cy="369332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r>
              <a:rPr lang="pt-PT" dirty="0"/>
              <a:t>- % de reciclagem ao nível do AC (GESAMB..)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="" xmlns:a16="http://schemas.microsoft.com/office/drawing/2014/main" id="{D22E2C64-47BF-4086-BD7A-7635E0CC6E38}"/>
              </a:ext>
            </a:extLst>
          </p:cNvPr>
          <p:cNvSpPr/>
          <p:nvPr/>
        </p:nvSpPr>
        <p:spPr>
          <a:xfrm>
            <a:off x="13011329" y="3329841"/>
            <a:ext cx="3442930" cy="369332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r>
              <a:rPr lang="pt-PT" altLang="pt-PT" b="1" dirty="0">
                <a:solidFill>
                  <a:srgbClr val="595959"/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Dados da </a:t>
            </a:r>
            <a:r>
              <a:rPr lang="pt-PT" altLang="pt-PT" b="1" dirty="0" err="1">
                <a:solidFill>
                  <a:srgbClr val="595959"/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Gesamb</a:t>
            </a:r>
            <a:r>
              <a:rPr lang="pt-PT" altLang="pt-PT" b="1" dirty="0">
                <a:solidFill>
                  <a:srgbClr val="595959"/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Ano 2017</a:t>
            </a:r>
            <a:endParaRPr lang="pt-PT" altLang="pt-PT" sz="1100" b="1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="" xmlns:a16="http://schemas.microsoft.com/office/drawing/2014/main" id="{D10101CC-4147-4516-8B67-534AD19603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97610920"/>
              </p:ext>
            </p:extLst>
          </p:nvPr>
        </p:nvGraphicFramePr>
        <p:xfrm>
          <a:off x="-685465" y="1420707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5" name="Diagrama 4">
            <a:extLst>
              <a:ext uri="{FF2B5EF4-FFF2-40B4-BE49-F238E27FC236}">
                <a16:creationId xmlns="" xmlns:a16="http://schemas.microsoft.com/office/drawing/2014/main" id="{6C17D36D-53A7-4189-B9CB-81911505226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82639071"/>
              </p:ext>
            </p:extLst>
          </p:nvPr>
        </p:nvGraphicFramePr>
        <p:xfrm>
          <a:off x="6792685" y="1886134"/>
          <a:ext cx="4905828" cy="2709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smtClean="0"/>
              <a:t>16/10/2018</a:t>
            </a:r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75F4A-57AF-425B-BB35-67ECDDFEC6BB}" type="slidenum">
              <a:rPr lang="pt-PT" smtClean="0"/>
              <a:t>38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74400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2" descr="cid:image003.jpg@01D3F437.9F91FDC0">
            <a:extLst>
              <a:ext uri="{FF2B5EF4-FFF2-40B4-BE49-F238E27FC236}">
                <a16:creationId xmlns="" xmlns:a16="http://schemas.microsoft.com/office/drawing/2014/main" id="{7484971B-970F-4EF8-A12B-A287C8997B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599" y="3560018"/>
            <a:ext cx="6958706" cy="3179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Diagrama 10">
            <a:extLst>
              <a:ext uri="{FF2B5EF4-FFF2-40B4-BE49-F238E27FC236}">
                <a16:creationId xmlns="" xmlns:a16="http://schemas.microsoft.com/office/drawing/2014/main" id="{C7B6230C-C63C-46DE-B65C-AA6D0196EAB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81390001"/>
              </p:ext>
            </p:extLst>
          </p:nvPr>
        </p:nvGraphicFramePr>
        <p:xfrm>
          <a:off x="3410856" y="358113"/>
          <a:ext cx="6931007" cy="31798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smtClean="0"/>
              <a:t>16/10/2018</a:t>
            </a:r>
            <a:endParaRPr lang="pt-PT"/>
          </a:p>
        </p:txBody>
      </p:sp>
      <p:sp>
        <p:nvSpPr>
          <p:cNvPr id="3" name="Marcador de Posição do Número do Diapositivo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75F4A-57AF-425B-BB35-67ECDDFEC6BB}" type="slidenum">
              <a:rPr lang="pt-PT" smtClean="0"/>
              <a:t>39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09412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>
            <a:extLst>
              <a:ext uri="{FF2B5EF4-FFF2-40B4-BE49-F238E27FC236}">
                <a16:creationId xmlns="" xmlns:a16="http://schemas.microsoft.com/office/drawing/2014/main" id="{33CD81A0-E802-4551-A760-A0AF8D05F954}"/>
              </a:ext>
            </a:extLst>
          </p:cNvPr>
          <p:cNvGrpSpPr/>
          <p:nvPr/>
        </p:nvGrpSpPr>
        <p:grpSpPr>
          <a:xfrm>
            <a:off x="2610" y="-1876"/>
            <a:ext cx="12186780" cy="6845808"/>
            <a:chOff x="2610" y="-1876"/>
            <a:chExt cx="12186780" cy="6845808"/>
          </a:xfrm>
        </p:grpSpPr>
        <p:pic>
          <p:nvPicPr>
            <p:cNvPr id="5" name="Imagem 4">
              <a:extLst>
                <a:ext uri="{FF2B5EF4-FFF2-40B4-BE49-F238E27FC236}">
                  <a16:creationId xmlns="" xmlns:a16="http://schemas.microsoft.com/office/drawing/2014/main" id="{15DA97E9-2FA6-4BF7-A7EC-F4BDF7B6BD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0" y="-1876"/>
              <a:ext cx="9015984" cy="6845808"/>
            </a:xfrm>
            <a:prstGeom prst="rect">
              <a:avLst/>
            </a:prstGeom>
          </p:spPr>
        </p:pic>
        <p:sp>
          <p:nvSpPr>
            <p:cNvPr id="2" name="Retângulo 1">
              <a:extLst>
                <a:ext uri="{FF2B5EF4-FFF2-40B4-BE49-F238E27FC236}">
                  <a16:creationId xmlns="" xmlns:a16="http://schemas.microsoft.com/office/drawing/2014/main" id="{C1CC94A9-5434-4660-885E-D265FCB0EA8E}"/>
                </a:ext>
              </a:extLst>
            </p:cNvPr>
            <p:cNvSpPr/>
            <p:nvPr/>
          </p:nvSpPr>
          <p:spPr>
            <a:xfrm>
              <a:off x="9249242" y="4396153"/>
              <a:ext cx="2940148" cy="24477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grpSp>
        <p:nvGrpSpPr>
          <p:cNvPr id="4" name="Agrupar 3">
            <a:extLst>
              <a:ext uri="{FF2B5EF4-FFF2-40B4-BE49-F238E27FC236}">
                <a16:creationId xmlns="" xmlns:a16="http://schemas.microsoft.com/office/drawing/2014/main" id="{A2EB9EDD-EFEA-4853-952D-5261F8E66806}"/>
              </a:ext>
            </a:extLst>
          </p:cNvPr>
          <p:cNvGrpSpPr/>
          <p:nvPr/>
        </p:nvGrpSpPr>
        <p:grpSpPr>
          <a:xfrm>
            <a:off x="404038" y="722995"/>
            <a:ext cx="11892746" cy="4647955"/>
            <a:chOff x="414184" y="1077596"/>
            <a:chExt cx="11901641" cy="5024943"/>
          </a:xfrm>
        </p:grpSpPr>
        <p:pic>
          <p:nvPicPr>
            <p:cNvPr id="11" name="Imagem 10">
              <a:extLst>
                <a:ext uri="{FF2B5EF4-FFF2-40B4-BE49-F238E27FC236}">
                  <a16:creationId xmlns="" xmlns:a16="http://schemas.microsoft.com/office/drawing/2014/main" id="{87CDE7C8-DC0B-4DA3-9888-6515A97DBE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692" t="24033" r="10949" b="10445"/>
            <a:stretch/>
          </p:blipFill>
          <p:spPr>
            <a:xfrm>
              <a:off x="414184" y="1077596"/>
              <a:ext cx="11363631" cy="4246794"/>
            </a:xfrm>
            <a:prstGeom prst="rect">
              <a:avLst/>
            </a:prstGeom>
          </p:spPr>
        </p:pic>
        <p:sp>
          <p:nvSpPr>
            <p:cNvPr id="13" name="CaixaDeTexto 12">
              <a:extLst>
                <a:ext uri="{FF2B5EF4-FFF2-40B4-BE49-F238E27FC236}">
                  <a16:creationId xmlns="" xmlns:a16="http://schemas.microsoft.com/office/drawing/2014/main" id="{8E586E9A-0834-4648-A789-82C202D33E53}"/>
                </a:ext>
              </a:extLst>
            </p:cNvPr>
            <p:cNvSpPr txBox="1"/>
            <p:nvPr/>
          </p:nvSpPr>
          <p:spPr>
            <a:xfrm>
              <a:off x="474789" y="3968167"/>
              <a:ext cx="1440000" cy="1613788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1300" dirty="0">
                  <a:latin typeface="Candara" panose="020E0502030303020204" pitchFamily="34" charset="0"/>
                </a:rPr>
                <a:t>Armações dos óculos, copos, bandejas de ovo</a:t>
              </a:r>
            </a:p>
            <a:p>
              <a:pPr algn="ctr"/>
              <a:r>
                <a:rPr lang="pt-PT" sz="1300" dirty="0">
                  <a:latin typeface="Candara" panose="020E0502030303020204" pitchFamily="34" charset="0"/>
                </a:rPr>
                <a:t>(PS); embalagem,</a:t>
              </a:r>
            </a:p>
            <a:p>
              <a:pPr algn="ctr"/>
              <a:r>
                <a:rPr lang="pt-PT" sz="1300" dirty="0">
                  <a:latin typeface="Candara" panose="020E0502030303020204" pitchFamily="34" charset="0"/>
                </a:rPr>
                <a:t>isolamento de edifícios</a:t>
              </a:r>
            </a:p>
            <a:p>
              <a:pPr algn="ctr"/>
              <a:r>
                <a:rPr lang="pt-PT" sz="1300" dirty="0">
                  <a:latin typeface="Candara" panose="020E0502030303020204" pitchFamily="34" charset="0"/>
                </a:rPr>
                <a:t>(PS-E), etc</a:t>
              </a:r>
              <a:r>
                <a:rPr lang="pt-PT" sz="1300" dirty="0" smtClean="0">
                  <a:latin typeface="Candara" panose="020E0502030303020204" pitchFamily="34" charset="0"/>
                </a:rPr>
                <a:t>.</a:t>
              </a:r>
            </a:p>
          </p:txBody>
        </p:sp>
        <p:sp>
          <p:nvSpPr>
            <p:cNvPr id="15" name="CaixaDeTexto 14">
              <a:extLst>
                <a:ext uri="{FF2B5EF4-FFF2-40B4-BE49-F238E27FC236}">
                  <a16:creationId xmlns="" xmlns:a16="http://schemas.microsoft.com/office/drawing/2014/main" id="{E852784B-3AD9-45F7-9BB4-5826F78607F9}"/>
                </a:ext>
              </a:extLst>
            </p:cNvPr>
            <p:cNvSpPr txBox="1"/>
            <p:nvPr/>
          </p:nvSpPr>
          <p:spPr>
            <a:xfrm>
              <a:off x="1859982" y="3967544"/>
              <a:ext cx="1440000" cy="89255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1300" dirty="0">
                  <a:latin typeface="Candara" panose="020E0502030303020204" pitchFamily="34" charset="0"/>
                </a:rPr>
                <a:t>Garrafas de água, sumos, </a:t>
              </a:r>
            </a:p>
            <a:p>
              <a:pPr algn="ctr"/>
              <a:r>
                <a:rPr lang="pt-PT" sz="1300" dirty="0">
                  <a:latin typeface="Candara" panose="020E0502030303020204" pitchFamily="34" charset="0"/>
                </a:rPr>
                <a:t>refrigerantes, detergentes, etc.</a:t>
              </a:r>
              <a:endParaRPr lang="en-GB" sz="1300" dirty="0">
                <a:latin typeface="Candara" panose="020E0502030303020204" pitchFamily="34" charset="0"/>
              </a:endParaRPr>
            </a:p>
          </p:txBody>
        </p:sp>
        <p:sp>
          <p:nvSpPr>
            <p:cNvPr id="16" name="Retângulo 15">
              <a:extLst>
                <a:ext uri="{FF2B5EF4-FFF2-40B4-BE49-F238E27FC236}">
                  <a16:creationId xmlns="" xmlns:a16="http://schemas.microsoft.com/office/drawing/2014/main" id="{34371CD1-DC80-44A9-A8F2-243A891E6A77}"/>
                </a:ext>
              </a:extLst>
            </p:cNvPr>
            <p:cNvSpPr/>
            <p:nvPr/>
          </p:nvSpPr>
          <p:spPr>
            <a:xfrm>
              <a:off x="3277914" y="3963492"/>
              <a:ext cx="1368000" cy="169277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GB" sz="1300" dirty="0" err="1">
                  <a:latin typeface="Candara" panose="020E0502030303020204" pitchFamily="34" charset="0"/>
                </a:rPr>
                <a:t>Isolamento</a:t>
              </a:r>
              <a:r>
                <a:rPr lang="en-GB" sz="1300" dirty="0">
                  <a:latin typeface="Candara" panose="020E0502030303020204" pitchFamily="34" charset="0"/>
                </a:rPr>
                <a:t> de </a:t>
              </a:r>
              <a:r>
                <a:rPr lang="en-GB" sz="1300" dirty="0" err="1">
                  <a:latin typeface="Candara" panose="020E0502030303020204" pitchFamily="34" charset="0"/>
                </a:rPr>
                <a:t>edificios</a:t>
              </a:r>
              <a:r>
                <a:rPr lang="en-GB" sz="1300" dirty="0">
                  <a:latin typeface="Candara" panose="020E0502030303020204" pitchFamily="34" charset="0"/>
                </a:rPr>
                <a:t>,</a:t>
              </a:r>
            </a:p>
            <a:p>
              <a:pPr algn="ctr"/>
              <a:r>
                <a:rPr lang="en-GB" sz="1300" dirty="0" err="1">
                  <a:latin typeface="Candara" panose="020E0502030303020204" pitchFamily="34" charset="0"/>
                </a:rPr>
                <a:t>almofadas</a:t>
              </a:r>
              <a:r>
                <a:rPr lang="en-GB" sz="1300" dirty="0">
                  <a:latin typeface="Candara" panose="020E0502030303020204" pitchFamily="34" charset="0"/>
                </a:rPr>
                <a:t> e</a:t>
              </a:r>
            </a:p>
            <a:p>
              <a:pPr algn="ctr"/>
              <a:r>
                <a:rPr lang="en-GB" sz="1300" dirty="0" err="1">
                  <a:latin typeface="Candara" panose="020E0502030303020204" pitchFamily="34" charset="0"/>
                </a:rPr>
                <a:t>colchões</a:t>
              </a:r>
              <a:endParaRPr lang="en-GB" sz="1300" dirty="0">
                <a:latin typeface="Candara" panose="020E0502030303020204" pitchFamily="34" charset="0"/>
              </a:endParaRPr>
            </a:p>
            <a:p>
              <a:pPr algn="ctr"/>
              <a:r>
                <a:rPr lang="en-GB" sz="1300" dirty="0" err="1">
                  <a:latin typeface="Candara" panose="020E0502030303020204" pitchFamily="34" charset="0"/>
                </a:rPr>
                <a:t>espumas</a:t>
              </a:r>
              <a:r>
                <a:rPr lang="en-GB" sz="1300" dirty="0">
                  <a:latin typeface="Candara" panose="020E0502030303020204" pitchFamily="34" charset="0"/>
                </a:rPr>
                <a:t> </a:t>
              </a:r>
              <a:r>
                <a:rPr lang="en-GB" sz="1300" dirty="0" err="1">
                  <a:latin typeface="Candara" panose="020E0502030303020204" pitchFamily="34" charset="0"/>
                </a:rPr>
                <a:t>isolantes</a:t>
              </a:r>
              <a:endParaRPr lang="en-GB" sz="1300" dirty="0">
                <a:latin typeface="Candara" panose="020E0502030303020204" pitchFamily="34" charset="0"/>
              </a:endParaRPr>
            </a:p>
            <a:p>
              <a:pPr algn="ctr"/>
              <a:r>
                <a:rPr lang="en-GB" sz="1300" dirty="0">
                  <a:latin typeface="Candara" panose="020E0502030303020204" pitchFamily="34" charset="0"/>
                </a:rPr>
                <a:t>para </a:t>
              </a:r>
              <a:r>
                <a:rPr lang="en-GB" sz="1300" dirty="0" err="1">
                  <a:latin typeface="Candara" panose="020E0502030303020204" pitchFamily="34" charset="0"/>
                </a:rPr>
                <a:t>frigoríficos</a:t>
              </a:r>
              <a:r>
                <a:rPr lang="en-GB" sz="1300" dirty="0">
                  <a:latin typeface="Candara" panose="020E0502030303020204" pitchFamily="34" charset="0"/>
                </a:rPr>
                <a:t>, etc.</a:t>
              </a:r>
            </a:p>
          </p:txBody>
        </p:sp>
        <p:sp>
          <p:nvSpPr>
            <p:cNvPr id="17" name="Retângulo 16">
              <a:extLst>
                <a:ext uri="{FF2B5EF4-FFF2-40B4-BE49-F238E27FC236}">
                  <a16:creationId xmlns="" xmlns:a16="http://schemas.microsoft.com/office/drawing/2014/main" id="{66E44107-79FB-4C6E-898A-AF4442D28131}"/>
                </a:ext>
              </a:extLst>
            </p:cNvPr>
            <p:cNvSpPr/>
            <p:nvPr/>
          </p:nvSpPr>
          <p:spPr>
            <a:xfrm>
              <a:off x="6023597" y="4025579"/>
              <a:ext cx="1440000" cy="169277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pt-PT" sz="1300" dirty="0">
                  <a:latin typeface="Candara" panose="020E0502030303020204" pitchFamily="34" charset="0"/>
                </a:rPr>
                <a:t>Brinquedos, (PE-HD, PEMD),</a:t>
              </a:r>
            </a:p>
            <a:p>
              <a:pPr algn="ctr"/>
              <a:r>
                <a:rPr lang="pt-PT" sz="1300" dirty="0">
                  <a:latin typeface="Candara" panose="020E0502030303020204" pitchFamily="34" charset="0"/>
                </a:rPr>
                <a:t>garrafas de leite,</a:t>
              </a:r>
            </a:p>
            <a:p>
              <a:pPr algn="ctr"/>
              <a:r>
                <a:rPr lang="pt-PT" sz="1300" dirty="0">
                  <a:latin typeface="Candara" panose="020E0502030303020204" pitchFamily="34" charset="0"/>
                </a:rPr>
                <a:t>frascos de champô,</a:t>
              </a:r>
            </a:p>
            <a:p>
              <a:pPr algn="ctr"/>
              <a:r>
                <a:rPr lang="pt-PT" sz="1300" dirty="0">
                  <a:latin typeface="Candara" panose="020E0502030303020204" pitchFamily="34" charset="0"/>
                </a:rPr>
                <a:t>canos, utensílios domésticos</a:t>
              </a:r>
            </a:p>
            <a:p>
              <a:pPr algn="ctr"/>
              <a:r>
                <a:rPr lang="pt-PT" sz="1300" dirty="0">
                  <a:latin typeface="Candara" panose="020E0502030303020204" pitchFamily="34" charset="0"/>
                </a:rPr>
                <a:t>(PE-HD), etc.</a:t>
              </a:r>
              <a:endParaRPr lang="en-GB" sz="1300" dirty="0">
                <a:latin typeface="Candara" panose="020E0502030303020204" pitchFamily="34" charset="0"/>
              </a:endParaRPr>
            </a:p>
          </p:txBody>
        </p:sp>
        <p:sp>
          <p:nvSpPr>
            <p:cNvPr id="18" name="Retângulo 17">
              <a:extLst>
                <a:ext uri="{FF2B5EF4-FFF2-40B4-BE49-F238E27FC236}">
                  <a16:creationId xmlns="" xmlns:a16="http://schemas.microsoft.com/office/drawing/2014/main" id="{4468555F-0D9D-44C2-9D92-A491A509F19C}"/>
                </a:ext>
              </a:extLst>
            </p:cNvPr>
            <p:cNvSpPr/>
            <p:nvPr/>
          </p:nvSpPr>
          <p:spPr>
            <a:xfrm>
              <a:off x="7414406" y="4025579"/>
              <a:ext cx="1440000" cy="189282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pt-PT" sz="1300" dirty="0">
                  <a:latin typeface="Candara" panose="020E0502030303020204" pitchFamily="34" charset="0"/>
                </a:rPr>
                <a:t>Sacos reutilizáveis,</a:t>
              </a:r>
            </a:p>
            <a:p>
              <a:pPr algn="ctr"/>
              <a:r>
                <a:rPr lang="pt-PT" sz="1300" dirty="0">
                  <a:latin typeface="Candara" panose="020E0502030303020204" pitchFamily="34" charset="0"/>
                </a:rPr>
                <a:t>travessas e</a:t>
              </a:r>
            </a:p>
            <a:p>
              <a:pPr algn="ctr"/>
              <a:r>
                <a:rPr lang="pt-PT" sz="1300" dirty="0">
                  <a:latin typeface="Candara" panose="020E0502030303020204" pitchFamily="34" charset="0"/>
                </a:rPr>
                <a:t>recipientes,</a:t>
              </a:r>
            </a:p>
            <a:p>
              <a:pPr algn="ctr"/>
              <a:r>
                <a:rPr lang="pt-PT" sz="1300" dirty="0">
                  <a:latin typeface="Candara" panose="020E0502030303020204" pitchFamily="34" charset="0"/>
                </a:rPr>
                <a:t>filme agrícola</a:t>
              </a:r>
            </a:p>
            <a:p>
              <a:pPr algn="ctr"/>
              <a:r>
                <a:rPr lang="pt-PT" sz="1300" dirty="0">
                  <a:latin typeface="Candara" panose="020E0502030303020204" pitchFamily="34" charset="0"/>
                </a:rPr>
                <a:t>(PE-LD), embalagem de</a:t>
              </a:r>
            </a:p>
            <a:p>
              <a:pPr algn="ctr"/>
              <a:r>
                <a:rPr lang="pt-PT" sz="1300" dirty="0">
                  <a:latin typeface="Candara" panose="020E0502030303020204" pitchFamily="34" charset="0"/>
                </a:rPr>
                <a:t>alimento (PE-LLD), etc.</a:t>
              </a:r>
              <a:endParaRPr lang="en-GB" sz="1300" dirty="0">
                <a:latin typeface="Candara" panose="020E0502030303020204" pitchFamily="34" charset="0"/>
              </a:endParaRPr>
            </a:p>
          </p:txBody>
        </p:sp>
        <p:sp>
          <p:nvSpPr>
            <p:cNvPr id="19" name="Retângulo 18">
              <a:extLst>
                <a:ext uri="{FF2B5EF4-FFF2-40B4-BE49-F238E27FC236}">
                  <a16:creationId xmlns="" xmlns:a16="http://schemas.microsoft.com/office/drawing/2014/main" id="{D9536AC1-1ED6-49DB-8B5E-1EA845CF3B4D}"/>
                </a:ext>
              </a:extLst>
            </p:cNvPr>
            <p:cNvSpPr/>
            <p:nvPr/>
          </p:nvSpPr>
          <p:spPr>
            <a:xfrm>
              <a:off x="8764001" y="4025579"/>
              <a:ext cx="1440000" cy="189282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pt-PT" sz="1300" dirty="0">
                  <a:latin typeface="Candara" panose="020E0502030303020204" pitchFamily="34" charset="0"/>
                </a:rPr>
                <a:t>Embalagem de alimentos,</a:t>
              </a:r>
            </a:p>
            <a:p>
              <a:pPr algn="ctr"/>
              <a:r>
                <a:rPr lang="pt-PT" sz="1300" dirty="0">
                  <a:latin typeface="Candara" panose="020E0502030303020204" pitchFamily="34" charset="0"/>
                </a:rPr>
                <a:t>tampas, recipientes para micro-ondas,</a:t>
              </a:r>
            </a:p>
            <a:p>
              <a:pPr algn="ctr"/>
              <a:r>
                <a:rPr lang="pt-PT" sz="1300" dirty="0">
                  <a:latin typeface="Candara" panose="020E0502030303020204" pitchFamily="34" charset="0"/>
                </a:rPr>
                <a:t>canos partes de automóveis, notas de banco,</a:t>
              </a:r>
            </a:p>
            <a:p>
              <a:pPr algn="ctr"/>
              <a:r>
                <a:rPr lang="pt-PT" sz="1300" dirty="0">
                  <a:latin typeface="Candara" panose="020E0502030303020204" pitchFamily="34" charset="0"/>
                </a:rPr>
                <a:t>etc.</a:t>
              </a:r>
              <a:endParaRPr lang="en-GB" sz="1300" dirty="0">
                <a:latin typeface="Candara" panose="020E0502030303020204" pitchFamily="34" charset="0"/>
              </a:endParaRPr>
            </a:p>
          </p:txBody>
        </p:sp>
        <p:sp>
          <p:nvSpPr>
            <p:cNvPr id="21" name="Retângulo 20">
              <a:extLst>
                <a:ext uri="{FF2B5EF4-FFF2-40B4-BE49-F238E27FC236}">
                  <a16:creationId xmlns="" xmlns:a16="http://schemas.microsoft.com/office/drawing/2014/main" id="{0C41B5D1-7A0D-40F0-92C1-32CF82EE2F4C}"/>
                </a:ext>
              </a:extLst>
            </p:cNvPr>
            <p:cNvSpPr/>
            <p:nvPr/>
          </p:nvSpPr>
          <p:spPr>
            <a:xfrm>
              <a:off x="4608745" y="4009658"/>
              <a:ext cx="1440000" cy="20928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pt-PT" sz="1300" dirty="0">
                  <a:latin typeface="Candara" panose="020E0502030303020204" pitchFamily="34" charset="0"/>
                </a:rPr>
                <a:t>Caixilho</a:t>
              </a:r>
              <a:r>
                <a:rPr lang="en-GB" sz="1300" dirty="0">
                  <a:latin typeface="Candara" panose="020E0502030303020204" pitchFamily="34" charset="0"/>
                </a:rPr>
                <a:t> de</a:t>
              </a:r>
            </a:p>
            <a:p>
              <a:pPr algn="ctr"/>
              <a:r>
                <a:rPr lang="pt-PT" sz="1300" dirty="0">
                  <a:latin typeface="Candara" panose="020E0502030303020204" pitchFamily="34" charset="0"/>
                </a:rPr>
                <a:t>janela,</a:t>
              </a:r>
            </a:p>
            <a:p>
              <a:pPr algn="ctr"/>
              <a:r>
                <a:rPr lang="pt-PT" sz="1300" dirty="0">
                  <a:latin typeface="Candara" panose="020E0502030303020204" pitchFamily="34" charset="0"/>
                </a:rPr>
                <a:t>perfis, revestimento de chão e parede,</a:t>
              </a:r>
            </a:p>
            <a:p>
              <a:pPr algn="ctr"/>
              <a:r>
                <a:rPr lang="pt-PT" sz="1300" dirty="0">
                  <a:latin typeface="Candara" panose="020E0502030303020204" pitchFamily="34" charset="0"/>
                </a:rPr>
                <a:t>canos, cabo</a:t>
              </a:r>
            </a:p>
            <a:p>
              <a:pPr algn="ctr"/>
              <a:r>
                <a:rPr lang="pt-PT" sz="1300" dirty="0">
                  <a:latin typeface="Candara" panose="020E0502030303020204" pitchFamily="34" charset="0"/>
                </a:rPr>
                <a:t>isolamento, mangueiras de jardim, piscinas, etc.</a:t>
              </a:r>
              <a:endParaRPr lang="en-GB" sz="1300" dirty="0">
                <a:latin typeface="Candara" panose="020E0502030303020204" pitchFamily="34" charset="0"/>
              </a:endParaRPr>
            </a:p>
          </p:txBody>
        </p:sp>
        <p:sp>
          <p:nvSpPr>
            <p:cNvPr id="22" name="Retângulo 21">
              <a:extLst>
                <a:ext uri="{FF2B5EF4-FFF2-40B4-BE49-F238E27FC236}">
                  <a16:creationId xmlns="" xmlns:a16="http://schemas.microsoft.com/office/drawing/2014/main" id="{21F3A5A7-0647-4AFE-9D47-5D8BECF4C9BC}"/>
                </a:ext>
              </a:extLst>
            </p:cNvPr>
            <p:cNvSpPr/>
            <p:nvPr/>
          </p:nvSpPr>
          <p:spPr>
            <a:xfrm>
              <a:off x="10204001" y="2945469"/>
              <a:ext cx="2111824" cy="249554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pt-PT" sz="1200" dirty="0">
                  <a:latin typeface="Candara" panose="020E0502030303020204" pitchFamily="34" charset="0"/>
                </a:rPr>
                <a:t>jantes para carros (ABS);</a:t>
              </a:r>
            </a:p>
            <a:p>
              <a:r>
                <a:rPr lang="pt-PT" sz="1200" dirty="0">
                  <a:latin typeface="Candara" panose="020E0502030303020204" pitchFamily="34" charset="0"/>
                </a:rPr>
                <a:t>fibras </a:t>
              </a:r>
              <a:r>
                <a:rPr lang="pt-PT" sz="1200" dirty="0" err="1">
                  <a:latin typeface="Candara" panose="020E0502030303020204" pitchFamily="34" charset="0"/>
                </a:rPr>
                <a:t>ópticas</a:t>
              </a:r>
              <a:r>
                <a:rPr lang="pt-PT" sz="1200" dirty="0">
                  <a:latin typeface="Candara" panose="020E0502030303020204" pitchFamily="34" charset="0"/>
                </a:rPr>
                <a:t> (PBT); lentes de óculos, chapas de cobertura</a:t>
              </a:r>
            </a:p>
            <a:p>
              <a:r>
                <a:rPr lang="pt-PT" sz="1200" dirty="0">
                  <a:latin typeface="Candara" panose="020E0502030303020204" pitchFamily="34" charset="0"/>
                </a:rPr>
                <a:t>(PC); ar ecrãs (PMMA); revestimento de cabos em telecomunicações (PTFE); e muitos outros na indústria aeroespacial, implantes médicos, dispositivos cirúrgicos, membranas, válvulas e selos de proteção</a:t>
              </a:r>
            </a:p>
            <a:p>
              <a:r>
                <a:rPr lang="pt-PT" sz="1200" dirty="0" smtClean="0">
                  <a:latin typeface="Candara" panose="020E0502030303020204" pitchFamily="34" charset="0"/>
                </a:rPr>
                <a:t>revestimentos</a:t>
              </a:r>
              <a:r>
                <a:rPr lang="pt-PT" sz="1200" dirty="0">
                  <a:latin typeface="Candara" panose="020E0502030303020204" pitchFamily="34" charset="0"/>
                </a:rPr>
                <a:t>, etc.</a:t>
              </a:r>
              <a:endParaRPr lang="en-GB" sz="1200" dirty="0">
                <a:latin typeface="Candara" panose="020E0502030303020204" pitchFamily="34" charset="0"/>
              </a:endParaRPr>
            </a:p>
          </p:txBody>
        </p:sp>
      </p:grpSp>
      <p:sp>
        <p:nvSpPr>
          <p:cNvPr id="23" name="Retângulo 22">
            <a:extLst>
              <a:ext uri="{FF2B5EF4-FFF2-40B4-BE49-F238E27FC236}">
                <a16:creationId xmlns="" xmlns:a16="http://schemas.microsoft.com/office/drawing/2014/main" id="{A53F884F-A1B8-41A5-AA17-5F3B7C7A8BE7}"/>
              </a:ext>
            </a:extLst>
          </p:cNvPr>
          <p:cNvSpPr/>
          <p:nvPr/>
        </p:nvSpPr>
        <p:spPr>
          <a:xfrm>
            <a:off x="5992944" y="5913619"/>
            <a:ext cx="6096000" cy="738664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r>
              <a:rPr lang="en-GB" sz="1400" dirty="0">
                <a:latin typeface="Candara" panose="020E0502030303020204" pitchFamily="34" charset="0"/>
              </a:rPr>
              <a:t>Dados para EU28 + NO / CH</a:t>
            </a:r>
          </a:p>
          <a:p>
            <a:r>
              <a:rPr lang="en-GB" sz="1400" dirty="0">
                <a:latin typeface="Candara" panose="020E0502030303020204" pitchFamily="34" charset="0"/>
              </a:rPr>
              <a:t>Fonte: </a:t>
            </a:r>
            <a:r>
              <a:rPr lang="en-GB" sz="1400" dirty="0" err="1">
                <a:latin typeface="Candara" panose="020E0502030303020204" pitchFamily="34" charset="0"/>
              </a:rPr>
              <a:t>Grupo</a:t>
            </a:r>
            <a:r>
              <a:rPr lang="en-GB" sz="1400" dirty="0">
                <a:latin typeface="Candara" panose="020E0502030303020204" pitchFamily="34" charset="0"/>
              </a:rPr>
              <a:t> de </a:t>
            </a:r>
            <a:r>
              <a:rPr lang="en-GB" sz="1400" dirty="0" err="1">
                <a:latin typeface="Candara" panose="020E0502030303020204" pitchFamily="34" charset="0"/>
              </a:rPr>
              <a:t>Pesquisa</a:t>
            </a:r>
            <a:r>
              <a:rPr lang="en-GB" sz="1400" dirty="0">
                <a:latin typeface="Candara" panose="020E0502030303020204" pitchFamily="34" charset="0"/>
              </a:rPr>
              <a:t> de Mercado </a:t>
            </a:r>
            <a:r>
              <a:rPr lang="en-GB" sz="1400" dirty="0" err="1">
                <a:latin typeface="Candara" panose="020E0502030303020204" pitchFamily="34" charset="0"/>
              </a:rPr>
              <a:t>PlasticsEurope</a:t>
            </a:r>
            <a:r>
              <a:rPr lang="en-GB" sz="1400" dirty="0">
                <a:latin typeface="Candara" panose="020E0502030303020204" pitchFamily="34" charset="0"/>
              </a:rPr>
              <a:t> (PEMRG) e </a:t>
            </a:r>
            <a:r>
              <a:rPr lang="en-GB" sz="1400" dirty="0" err="1">
                <a:latin typeface="Candara" panose="020E0502030303020204" pitchFamily="34" charset="0"/>
              </a:rPr>
              <a:t>Conversio</a:t>
            </a:r>
            <a:r>
              <a:rPr lang="en-GB" sz="1400" dirty="0">
                <a:latin typeface="Candara" panose="020E0502030303020204" pitchFamily="34" charset="0"/>
              </a:rPr>
              <a:t> Market &amp; Strategy GmbH</a:t>
            </a:r>
          </a:p>
        </p:txBody>
      </p:sp>
      <p:sp>
        <p:nvSpPr>
          <p:cNvPr id="24" name="Retângulo 23">
            <a:extLst>
              <a:ext uri="{FF2B5EF4-FFF2-40B4-BE49-F238E27FC236}">
                <a16:creationId xmlns="" xmlns:a16="http://schemas.microsoft.com/office/drawing/2014/main" id="{E6C25F4F-6D59-4430-94CF-9281BB9DAF16}"/>
              </a:ext>
            </a:extLst>
          </p:cNvPr>
          <p:cNvSpPr/>
          <p:nvPr/>
        </p:nvSpPr>
        <p:spPr>
          <a:xfrm>
            <a:off x="988762" y="173545"/>
            <a:ext cx="814515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 err="1">
                <a:latin typeface="Calibri" panose="020F0502020204030204" pitchFamily="34" charset="0"/>
              </a:rPr>
              <a:t>Procura</a:t>
            </a:r>
            <a:r>
              <a:rPr lang="en-GB" sz="2800" b="1" dirty="0">
                <a:latin typeface="Calibri" panose="020F0502020204030204" pitchFamily="34" charset="0"/>
              </a:rPr>
              <a:t> de </a:t>
            </a:r>
            <a:r>
              <a:rPr lang="en-GB" sz="2800" b="1" dirty="0" err="1">
                <a:latin typeface="Calibri" panose="020F0502020204030204" pitchFamily="34" charset="0"/>
              </a:rPr>
              <a:t>Plásticos</a:t>
            </a:r>
            <a:r>
              <a:rPr lang="en-GB" sz="2800" b="1" dirty="0">
                <a:latin typeface="Calibri" panose="020F0502020204030204" pitchFamily="34" charset="0"/>
              </a:rPr>
              <a:t> </a:t>
            </a:r>
            <a:r>
              <a:rPr lang="en-GB" sz="2800" b="1" dirty="0" err="1">
                <a:latin typeface="Calibri" panose="020F0502020204030204" pitchFamily="34" charset="0"/>
              </a:rPr>
              <a:t>na</a:t>
            </a:r>
            <a:r>
              <a:rPr lang="en-GB" sz="2800" b="1" dirty="0">
                <a:latin typeface="Calibri" panose="020F0502020204030204" pitchFamily="34" charset="0"/>
              </a:rPr>
              <a:t> Europa </a:t>
            </a:r>
            <a:r>
              <a:rPr lang="en-GB" sz="2800" b="1" dirty="0" err="1">
                <a:latin typeface="Calibri" panose="020F0502020204030204" pitchFamily="34" charset="0"/>
              </a:rPr>
              <a:t>em</a:t>
            </a:r>
            <a:r>
              <a:rPr lang="en-GB" sz="2800" b="1" dirty="0">
                <a:latin typeface="Calibri" panose="020F0502020204030204" pitchFamily="34" charset="0"/>
              </a:rPr>
              <a:t> 2016</a:t>
            </a:r>
          </a:p>
          <a:p>
            <a:r>
              <a:rPr lang="en-GB" sz="24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por</a:t>
            </a:r>
            <a:r>
              <a:rPr lang="en-GB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GB" sz="24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tipos</a:t>
            </a:r>
            <a:r>
              <a:rPr lang="en-GB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de </a:t>
            </a:r>
            <a:r>
              <a:rPr lang="en-GB" sz="24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polímeros</a:t>
            </a:r>
            <a:endParaRPr lang="en-GB" sz="2400" b="1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6" name="Marcador de Posição da Data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smtClean="0"/>
              <a:t>16/10/2018</a:t>
            </a:r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75F4A-57AF-425B-BB35-67ECDDFEC6BB}" type="slidenum">
              <a:rPr lang="pt-PT" smtClean="0"/>
              <a:t>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61404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="" xmlns:a16="http://schemas.microsoft.com/office/drawing/2014/main" id="{BC0E6549-DF8F-4B79-9EC7-6E1DE46A136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1370" y="688023"/>
            <a:ext cx="4141659" cy="2764778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B774DEE0-40B4-4F15-81FD-CF97FEFDAD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681"/>
          <a:stretch/>
        </p:blipFill>
        <p:spPr>
          <a:xfrm rot="20629054">
            <a:off x="728692" y="2244438"/>
            <a:ext cx="1730397" cy="579229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="" xmlns:a16="http://schemas.microsoft.com/office/drawing/2014/main" id="{0A200E17-1180-4F5A-B39C-CA64F9D668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285527">
            <a:off x="823988" y="1350701"/>
            <a:ext cx="1907161" cy="755981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01C7CDF3-3912-41F4-AF10-F7790731D08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1370" y="4011391"/>
            <a:ext cx="4141659" cy="276488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="" xmlns:a16="http://schemas.microsoft.com/office/drawing/2014/main" id="{11674580-5DCB-4C50-9F7B-48FCBE93749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9824" y="1422442"/>
            <a:ext cx="3273287" cy="1851453"/>
          </a:xfrm>
          <a:prstGeom prst="rect">
            <a:avLst/>
          </a:prstGeom>
        </p:spPr>
      </p:pic>
      <p:sp>
        <p:nvSpPr>
          <p:cNvPr id="7" name="Seta para a direita 14">
            <a:extLst>
              <a:ext uri="{FF2B5EF4-FFF2-40B4-BE49-F238E27FC236}">
                <a16:creationId xmlns="" xmlns:a16="http://schemas.microsoft.com/office/drawing/2014/main" id="{D26BFEBA-ECF2-4F3F-B8A0-D3B638937147}"/>
              </a:ext>
            </a:extLst>
          </p:cNvPr>
          <p:cNvSpPr/>
          <p:nvPr/>
        </p:nvSpPr>
        <p:spPr>
          <a:xfrm>
            <a:off x="2097427" y="2199861"/>
            <a:ext cx="1162397" cy="1483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Seta para a direita 15">
            <a:extLst>
              <a:ext uri="{FF2B5EF4-FFF2-40B4-BE49-F238E27FC236}">
                <a16:creationId xmlns="" xmlns:a16="http://schemas.microsoft.com/office/drawing/2014/main" id="{A61A6E8E-EE7C-4E25-898E-B18983C2DA36}"/>
              </a:ext>
            </a:extLst>
          </p:cNvPr>
          <p:cNvSpPr/>
          <p:nvPr/>
        </p:nvSpPr>
        <p:spPr>
          <a:xfrm>
            <a:off x="6533111" y="2070412"/>
            <a:ext cx="1526368" cy="4814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Seta para a direita 22">
            <a:extLst>
              <a:ext uri="{FF2B5EF4-FFF2-40B4-BE49-F238E27FC236}">
                <a16:creationId xmlns="" xmlns:a16="http://schemas.microsoft.com/office/drawing/2014/main" id="{65757540-D996-4B37-A285-CBD6166AA20B}"/>
              </a:ext>
            </a:extLst>
          </p:cNvPr>
          <p:cNvSpPr/>
          <p:nvPr/>
        </p:nvSpPr>
        <p:spPr>
          <a:xfrm rot="5400000">
            <a:off x="9539325" y="3620624"/>
            <a:ext cx="1019140" cy="3889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Seta para a direita 23">
            <a:extLst>
              <a:ext uri="{FF2B5EF4-FFF2-40B4-BE49-F238E27FC236}">
                <a16:creationId xmlns="" xmlns:a16="http://schemas.microsoft.com/office/drawing/2014/main" id="{6210D2CD-4E91-47B4-999F-ACED4F63B70B}"/>
              </a:ext>
            </a:extLst>
          </p:cNvPr>
          <p:cNvSpPr/>
          <p:nvPr/>
        </p:nvSpPr>
        <p:spPr>
          <a:xfrm rot="10800000">
            <a:off x="4797287" y="5127488"/>
            <a:ext cx="3262192" cy="5326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" name="Imagem 10">
            <a:extLst>
              <a:ext uri="{FF2B5EF4-FFF2-40B4-BE49-F238E27FC236}">
                <a16:creationId xmlns="" xmlns:a16="http://schemas.microsoft.com/office/drawing/2014/main" id="{77754A65-CD3C-4386-8AD2-56465E79D3E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7568" y="4144775"/>
            <a:ext cx="2812633" cy="2515549"/>
          </a:xfrm>
          <a:prstGeom prst="rect">
            <a:avLst/>
          </a:prstGeom>
        </p:spPr>
      </p:pic>
      <p:sp>
        <p:nvSpPr>
          <p:cNvPr id="12" name="Marcador de Posição da Data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smtClean="0"/>
              <a:t>16/10/2018</a:t>
            </a:r>
            <a:endParaRPr lang="pt-PT"/>
          </a:p>
        </p:txBody>
      </p:sp>
      <p:sp>
        <p:nvSpPr>
          <p:cNvPr id="13" name="Marcador de Posição do Número do Diapositivo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75F4A-57AF-425B-BB35-67ECDDFEC6BB}" type="slidenum">
              <a:rPr lang="pt-PT" smtClean="0"/>
              <a:t>40</a:t>
            </a:fld>
            <a:endParaRPr lang="pt-PT"/>
          </a:p>
        </p:txBody>
      </p:sp>
      <p:sp>
        <p:nvSpPr>
          <p:cNvPr id="14" name="Oval 13"/>
          <p:cNvSpPr/>
          <p:nvPr/>
        </p:nvSpPr>
        <p:spPr>
          <a:xfrm>
            <a:off x="33528" y="355912"/>
            <a:ext cx="7095744" cy="3429000"/>
          </a:xfrm>
          <a:prstGeom prst="ellipse">
            <a:avLst/>
          </a:prstGeom>
          <a:noFill/>
          <a:ln w="635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14183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="" xmlns:a16="http://schemas.microsoft.com/office/drawing/2014/main" id="{44CE94FF-49E7-42E8-A93A-E272C67F8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3442" y="3968432"/>
            <a:ext cx="2620134" cy="262762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5804CB1E-170F-4EF4-A09E-681888595C8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9402" y="896437"/>
            <a:ext cx="3572700" cy="23848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="" xmlns:a16="http://schemas.microsoft.com/office/drawing/2014/main" id="{BD944423-9A8C-4582-8FA3-6B7032B333B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173" y="922193"/>
            <a:ext cx="3602810" cy="240527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DF7FF811-6B66-4C05-972B-3A302D7E18B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7927" y="2462098"/>
            <a:ext cx="3444073" cy="2299252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="" xmlns:a16="http://schemas.microsoft.com/office/drawing/2014/main" id="{A575CEF4-D9D3-4074-A8C2-7DEF1B45C5C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5906" y="3968432"/>
            <a:ext cx="3936196" cy="2627620"/>
          </a:xfrm>
          <a:prstGeom prst="rect">
            <a:avLst/>
          </a:prstGeom>
        </p:spPr>
      </p:pic>
      <p:sp>
        <p:nvSpPr>
          <p:cNvPr id="7" name="Seta para a direita 9">
            <a:extLst>
              <a:ext uri="{FF2B5EF4-FFF2-40B4-BE49-F238E27FC236}">
                <a16:creationId xmlns="" xmlns:a16="http://schemas.microsoft.com/office/drawing/2014/main" id="{BB737380-2811-4C62-BBD2-F9F16DF3C60F}"/>
              </a:ext>
            </a:extLst>
          </p:cNvPr>
          <p:cNvSpPr/>
          <p:nvPr/>
        </p:nvSpPr>
        <p:spPr>
          <a:xfrm>
            <a:off x="3952059" y="1647821"/>
            <a:ext cx="1672498" cy="5054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Seta para a direita 10">
            <a:extLst>
              <a:ext uri="{FF2B5EF4-FFF2-40B4-BE49-F238E27FC236}">
                <a16:creationId xmlns="" xmlns:a16="http://schemas.microsoft.com/office/drawing/2014/main" id="{23E8648A-C349-44A0-ABD1-79E73C95BC4D}"/>
              </a:ext>
            </a:extLst>
          </p:cNvPr>
          <p:cNvSpPr/>
          <p:nvPr/>
        </p:nvSpPr>
        <p:spPr>
          <a:xfrm rot="18774161">
            <a:off x="7972589" y="5029520"/>
            <a:ext cx="2057243" cy="5054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Seta para a direita 11">
            <a:extLst>
              <a:ext uri="{FF2B5EF4-FFF2-40B4-BE49-F238E27FC236}">
                <a16:creationId xmlns="" xmlns:a16="http://schemas.microsoft.com/office/drawing/2014/main" id="{56AEE321-2EF3-4AF7-8BE4-F751E68C5DE0}"/>
              </a:ext>
            </a:extLst>
          </p:cNvPr>
          <p:cNvSpPr/>
          <p:nvPr/>
        </p:nvSpPr>
        <p:spPr>
          <a:xfrm rot="5400000">
            <a:off x="6606738" y="3477328"/>
            <a:ext cx="1672498" cy="5054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Seta para a direita 12">
            <a:extLst>
              <a:ext uri="{FF2B5EF4-FFF2-40B4-BE49-F238E27FC236}">
                <a16:creationId xmlns="" xmlns:a16="http://schemas.microsoft.com/office/drawing/2014/main" id="{FEBBC88F-6BC2-4119-A104-65FC3AC5078D}"/>
              </a:ext>
            </a:extLst>
          </p:cNvPr>
          <p:cNvSpPr/>
          <p:nvPr/>
        </p:nvSpPr>
        <p:spPr>
          <a:xfrm rot="8665114">
            <a:off x="3442067" y="3551748"/>
            <a:ext cx="2074514" cy="4624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CaixaDeTexto 10">
            <a:extLst>
              <a:ext uri="{FF2B5EF4-FFF2-40B4-BE49-F238E27FC236}">
                <a16:creationId xmlns="" xmlns:a16="http://schemas.microsoft.com/office/drawing/2014/main" id="{B8B527A7-47FE-4394-B608-6D5AF27FC8C3}"/>
              </a:ext>
            </a:extLst>
          </p:cNvPr>
          <p:cNvSpPr txBox="1"/>
          <p:nvPr/>
        </p:nvSpPr>
        <p:spPr>
          <a:xfrm>
            <a:off x="7552981" y="896437"/>
            <a:ext cx="2214068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s-ES" dirty="0" err="1"/>
              <a:t>Tratamento</a:t>
            </a:r>
            <a:r>
              <a:rPr lang="es-ES" dirty="0"/>
              <a:t> </a:t>
            </a:r>
            <a:r>
              <a:rPr lang="es-ES" dirty="0" err="1"/>
              <a:t>Mecânico</a:t>
            </a:r>
            <a:endParaRPr lang="es-ES" dirty="0"/>
          </a:p>
          <a:p>
            <a:r>
              <a:rPr lang="es-ES" dirty="0"/>
              <a:t>e Biológico – TMB 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="" xmlns:a16="http://schemas.microsoft.com/office/drawing/2014/main" id="{7E275653-5EE9-4466-8921-9436B9866421}"/>
              </a:ext>
            </a:extLst>
          </p:cNvPr>
          <p:cNvSpPr/>
          <p:nvPr/>
        </p:nvSpPr>
        <p:spPr>
          <a:xfrm>
            <a:off x="691918" y="5282242"/>
            <a:ext cx="1447256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es-ES" dirty="0"/>
              <a:t>COMPOSTO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="" xmlns:a16="http://schemas.microsoft.com/office/drawing/2014/main" id="{981F3573-5FEF-4948-818C-1BAA261534DE}"/>
              </a:ext>
            </a:extLst>
          </p:cNvPr>
          <p:cNvSpPr txBox="1"/>
          <p:nvPr/>
        </p:nvSpPr>
        <p:spPr>
          <a:xfrm>
            <a:off x="4602302" y="6536770"/>
            <a:ext cx="4003404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s-ES" dirty="0"/>
              <a:t>CDR (</a:t>
            </a:r>
            <a:r>
              <a:rPr lang="es-ES" dirty="0" err="1"/>
              <a:t>combustível</a:t>
            </a:r>
            <a:r>
              <a:rPr lang="es-ES" dirty="0"/>
              <a:t> derivado de residuos)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="" xmlns:a16="http://schemas.microsoft.com/office/drawing/2014/main" id="{4F855976-B373-4DD2-8588-9F24F3E3BAB6}"/>
              </a:ext>
            </a:extLst>
          </p:cNvPr>
          <p:cNvSpPr txBox="1"/>
          <p:nvPr/>
        </p:nvSpPr>
        <p:spPr>
          <a:xfrm>
            <a:off x="9956874" y="2092766"/>
            <a:ext cx="1026178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s-ES" dirty="0"/>
              <a:t>ATERRO</a:t>
            </a:r>
          </a:p>
        </p:txBody>
      </p:sp>
      <p:pic>
        <p:nvPicPr>
          <p:cNvPr id="15" name="Imagem 14">
            <a:extLst>
              <a:ext uri="{FF2B5EF4-FFF2-40B4-BE49-F238E27FC236}">
                <a16:creationId xmlns="" xmlns:a16="http://schemas.microsoft.com/office/drawing/2014/main" id="{F0A9BA12-DF6E-4CC7-99F0-92D85BC959D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033" y="2786511"/>
            <a:ext cx="1431045" cy="1310837"/>
          </a:xfrm>
          <a:prstGeom prst="rect">
            <a:avLst/>
          </a:prstGeom>
        </p:spPr>
      </p:pic>
      <p:sp>
        <p:nvSpPr>
          <p:cNvPr id="16" name="Marcador de Posição da Data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smtClean="0"/>
              <a:t>16/10/2018</a:t>
            </a:r>
            <a:endParaRPr lang="pt-PT"/>
          </a:p>
        </p:txBody>
      </p:sp>
      <p:sp>
        <p:nvSpPr>
          <p:cNvPr id="17" name="Marcador de Posição do Número do Diapositivo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75F4A-57AF-425B-BB35-67ECDDFEC6BB}" type="slidenum">
              <a:rPr lang="pt-PT" smtClean="0"/>
              <a:t>41</a:t>
            </a:fld>
            <a:endParaRPr lang="pt-PT"/>
          </a:p>
        </p:txBody>
      </p:sp>
      <p:sp>
        <p:nvSpPr>
          <p:cNvPr id="18" name="Oval 17"/>
          <p:cNvSpPr/>
          <p:nvPr/>
        </p:nvSpPr>
        <p:spPr>
          <a:xfrm>
            <a:off x="100980" y="177289"/>
            <a:ext cx="4687328" cy="4218630"/>
          </a:xfrm>
          <a:prstGeom prst="ellipse">
            <a:avLst/>
          </a:prstGeom>
          <a:noFill/>
          <a:ln w="635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5419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="" xmlns:a16="http://schemas.microsoft.com/office/drawing/2014/main" id="{794FB2F6-34BC-4B1E-A91F-66D310ED18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00" t="4843" b="15384"/>
          <a:stretch/>
        </p:blipFill>
        <p:spPr>
          <a:xfrm>
            <a:off x="6101861" y="-83197"/>
            <a:ext cx="5251939" cy="4923693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="" xmlns:a16="http://schemas.microsoft.com/office/drawing/2014/main" id="{4179A141-F9B9-49AC-8E2B-1A4834AF97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243" b="9243"/>
          <a:stretch/>
        </p:blipFill>
        <p:spPr>
          <a:xfrm>
            <a:off x="2364098" y="0"/>
            <a:ext cx="3583722" cy="2709068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" y="1986777"/>
            <a:ext cx="3691384" cy="2464327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="" xmlns:a16="http://schemas.microsoft.com/office/drawing/2014/main" id="{8BD4EFE4-D138-4999-8256-CC82A460E89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4363" y="3029484"/>
            <a:ext cx="2380978" cy="2380978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6296612" y="4693262"/>
            <a:ext cx="40113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s-ES" sz="2000" dirty="0" err="1"/>
              <a:t>Diminuir</a:t>
            </a:r>
            <a:r>
              <a:rPr lang="es-ES" sz="2000" dirty="0"/>
              <a:t> a </a:t>
            </a:r>
            <a:r>
              <a:rPr lang="es-ES" sz="2000" dirty="0" err="1"/>
              <a:t>produção</a:t>
            </a:r>
            <a:r>
              <a:rPr lang="es-ES" sz="2000" dirty="0"/>
              <a:t> de plásticos;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s-ES" sz="2000" dirty="0"/>
              <a:t>Aumentar a </a:t>
            </a:r>
            <a:r>
              <a:rPr lang="es-ES" sz="2000" dirty="0" err="1"/>
              <a:t>reutilização</a:t>
            </a:r>
            <a:r>
              <a:rPr lang="es-ES" sz="2000" dirty="0"/>
              <a:t> e </a:t>
            </a:r>
            <a:r>
              <a:rPr lang="es-ES" sz="2000" dirty="0" err="1"/>
              <a:t>reciclagem</a:t>
            </a:r>
            <a:r>
              <a:rPr lang="es-ES" sz="2000" dirty="0"/>
              <a:t>;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s-ES" sz="2000" dirty="0"/>
              <a:t>Promover o </a:t>
            </a:r>
            <a:r>
              <a:rPr lang="es-ES" sz="2000" dirty="0" err="1"/>
              <a:t>ecodesign</a:t>
            </a:r>
            <a:r>
              <a:rPr lang="es-ES" sz="2000" dirty="0"/>
              <a:t>;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s-ES" sz="2000" dirty="0"/>
              <a:t>Abolir os </a:t>
            </a:r>
            <a:r>
              <a:rPr lang="es-ES" sz="2000" dirty="0" err="1"/>
              <a:t>descartáveis</a:t>
            </a:r>
            <a:endParaRPr lang="es-ES" sz="20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s-ES" sz="2000" dirty="0"/>
              <a:t>Reciclar, reciclar, reciclar….</a:t>
            </a:r>
          </a:p>
        </p:txBody>
      </p:sp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smtClean="0"/>
              <a:t>16/10/2018</a:t>
            </a:r>
            <a:endParaRPr lang="pt-PT"/>
          </a:p>
        </p:txBody>
      </p:sp>
      <p:sp>
        <p:nvSpPr>
          <p:cNvPr id="3" name="Marcador de Posição do Número do Diapositivo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75F4A-57AF-425B-BB35-67ECDDFEC6BB}" type="slidenum">
              <a:rPr lang="pt-PT" smtClean="0"/>
              <a:t>42</a:t>
            </a:fld>
            <a:endParaRPr lang="pt-PT"/>
          </a:p>
        </p:txBody>
      </p:sp>
      <p:sp>
        <p:nvSpPr>
          <p:cNvPr id="5" name="Seta para a direita 4"/>
          <p:cNvSpPr/>
          <p:nvPr/>
        </p:nvSpPr>
        <p:spPr>
          <a:xfrm rot="1766665">
            <a:off x="5350198" y="494998"/>
            <a:ext cx="1353312" cy="10594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Seta em ângulo reto para cima 9"/>
          <p:cNvSpPr/>
          <p:nvPr/>
        </p:nvSpPr>
        <p:spPr>
          <a:xfrm rot="19833204">
            <a:off x="10195753" y="2870633"/>
            <a:ext cx="1284973" cy="1836001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Seta para cima 11"/>
          <p:cNvSpPr/>
          <p:nvPr/>
        </p:nvSpPr>
        <p:spPr>
          <a:xfrm rot="1538689">
            <a:off x="6614320" y="3682041"/>
            <a:ext cx="585216" cy="80332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5" name="Seta para cima 14"/>
          <p:cNvSpPr/>
          <p:nvPr/>
        </p:nvSpPr>
        <p:spPr>
          <a:xfrm rot="20131311">
            <a:off x="9764669" y="3873772"/>
            <a:ext cx="585216" cy="80332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79692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14699" y="116743"/>
            <a:ext cx="4707647" cy="1039996"/>
          </a:xfrm>
        </p:spPr>
        <p:txBody>
          <a:bodyPr/>
          <a:lstStyle/>
          <a:p>
            <a:r>
              <a:rPr lang="es-ES" b="1" dirty="0"/>
              <a:t>Que </a:t>
            </a:r>
            <a:r>
              <a:rPr lang="es-ES" b="1" dirty="0" err="1"/>
              <a:t>fazer</a:t>
            </a:r>
            <a:r>
              <a:rPr lang="es-ES" b="1" dirty="0"/>
              <a:t>??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9095872" y="2638044"/>
            <a:ext cx="2421075" cy="3101983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4" name="Retângulo 3"/>
          <p:cNvSpPr/>
          <p:nvPr/>
        </p:nvSpPr>
        <p:spPr>
          <a:xfrm>
            <a:off x="140351" y="6211623"/>
            <a:ext cx="81281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dirty="0"/>
              <a:t>https://www.facebook.com/OurPlanetbyattn/videos/161588281337277/UzpfSTEwMDAwMDQ3Mzc3Mjc0OToyMzY2MzAwNzkzMzk1Njkw/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9990" y="70878"/>
            <a:ext cx="3954492" cy="4917766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457" y="1254531"/>
            <a:ext cx="3962400" cy="4914900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4450" y="1254531"/>
            <a:ext cx="4169166" cy="4859300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0507" y="3928548"/>
            <a:ext cx="2791804" cy="3035803"/>
          </a:xfrm>
          <a:prstGeom prst="rect">
            <a:avLst/>
          </a:prstGeom>
        </p:spPr>
      </p:pic>
      <p:sp>
        <p:nvSpPr>
          <p:cNvPr id="15" name="CaixaDeTexto 14"/>
          <p:cNvSpPr txBox="1"/>
          <p:nvPr/>
        </p:nvSpPr>
        <p:spPr>
          <a:xfrm>
            <a:off x="8217162" y="3711981"/>
            <a:ext cx="3955635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s-ES" sz="2800" dirty="0" err="1"/>
              <a:t>Mais</a:t>
            </a:r>
            <a:r>
              <a:rPr lang="es-ES" sz="2800" dirty="0"/>
              <a:t> barato; </a:t>
            </a:r>
          </a:p>
          <a:p>
            <a:r>
              <a:rPr lang="es-ES" sz="2800" dirty="0"/>
              <a:t>menos propicio a buracos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smtClean="0"/>
              <a:t>16/10/2018</a:t>
            </a:r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75F4A-57AF-425B-BB35-67ECDDFEC6BB}" type="slidenum">
              <a:rPr lang="pt-PT" smtClean="0"/>
              <a:t>43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82687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428875" y="172837"/>
            <a:ext cx="7272050" cy="1188720"/>
          </a:xfrm>
        </p:spPr>
        <p:txBody>
          <a:bodyPr/>
          <a:lstStyle/>
          <a:p>
            <a:r>
              <a:rPr lang="es-ES" b="1" dirty="0"/>
              <a:t>Que </a:t>
            </a:r>
            <a:r>
              <a:rPr lang="es-ES" b="1" dirty="0" err="1"/>
              <a:t>fazer</a:t>
            </a:r>
            <a:r>
              <a:rPr lang="es-ES" b="1" dirty="0"/>
              <a:t>?</a:t>
            </a:r>
          </a:p>
        </p:txBody>
      </p:sp>
      <p:pic>
        <p:nvPicPr>
          <p:cNvPr id="4" name="Marcador de Posição de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071" y="2222089"/>
            <a:ext cx="5467663" cy="2860185"/>
          </a:xfrm>
        </p:spPr>
      </p:pic>
      <p:sp>
        <p:nvSpPr>
          <p:cNvPr id="5" name="Retângulo 4"/>
          <p:cNvSpPr/>
          <p:nvPr/>
        </p:nvSpPr>
        <p:spPr>
          <a:xfrm>
            <a:off x="484532" y="5392634"/>
            <a:ext cx="48048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http://peticaopublica.com/pview.aspx?pi=PT86685</a:t>
            </a:r>
          </a:p>
        </p:txBody>
      </p:sp>
      <p:sp>
        <p:nvSpPr>
          <p:cNvPr id="6" name="Retângulo 5"/>
          <p:cNvSpPr/>
          <p:nvPr/>
        </p:nvSpPr>
        <p:spPr>
          <a:xfrm>
            <a:off x="560804" y="1660043"/>
            <a:ext cx="46522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b="1" dirty="0"/>
              <a:t>Abolir o Plástico descartável em Portugal</a:t>
            </a:r>
          </a:p>
        </p:txBody>
      </p:sp>
      <p:sp>
        <p:nvSpPr>
          <p:cNvPr id="7" name="Retângulo 6"/>
          <p:cNvSpPr/>
          <p:nvPr/>
        </p:nvSpPr>
        <p:spPr>
          <a:xfrm>
            <a:off x="6096000" y="5761966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dirty="0"/>
              <a:t>https://www.facebook.com/attn/videos/1682206205148165/UzpfSTEwMDAwMDQ3Mzc3Mjc0OToyMzM5MjgzOTg2MDk3Mzcx/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5860" y="1768923"/>
            <a:ext cx="5299717" cy="3766515"/>
          </a:xfrm>
          <a:prstGeom prst="rect">
            <a:avLst/>
          </a:prstGeom>
        </p:spPr>
      </p:pic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smtClean="0"/>
              <a:t>16/10/2018</a:t>
            </a:r>
            <a:endParaRPr lang="pt-PT"/>
          </a:p>
        </p:txBody>
      </p:sp>
      <p:sp>
        <p:nvSpPr>
          <p:cNvPr id="8" name="Marcador de Posição do Número do Diapositivo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75F4A-57AF-425B-BB35-67ECDDFEC6BB}" type="slidenum">
              <a:rPr lang="pt-PT" smtClean="0"/>
              <a:t>44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86160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67183" y="387176"/>
            <a:ext cx="9377768" cy="619989"/>
          </a:xfrm>
        </p:spPr>
        <p:txBody>
          <a:bodyPr>
            <a:normAutofit fontScale="90000"/>
          </a:bodyPr>
          <a:lstStyle/>
          <a:p>
            <a:r>
              <a:rPr lang="es-ES" b="1" dirty="0"/>
              <a:t>Reciclar, RECICLAR, RECICLAR!!! REPENSAR</a:t>
            </a:r>
          </a:p>
        </p:txBody>
      </p:sp>
      <p:sp>
        <p:nvSpPr>
          <p:cNvPr id="4" name="Retângulo 3"/>
          <p:cNvSpPr/>
          <p:nvPr/>
        </p:nvSpPr>
        <p:spPr>
          <a:xfrm>
            <a:off x="123833" y="6227380"/>
            <a:ext cx="53360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dirty="0"/>
              <a:t>https://www.facebook.com/bbcnews/videos/10155614321468649/UzpfSTEwMDAwMDQ3Mzc3Mjc0OToyMjY4NTk0MDY5ODMzMDMw/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836" y="1007165"/>
            <a:ext cx="3890780" cy="5074258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2747" y="1239911"/>
            <a:ext cx="4629150" cy="4333875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6082747" y="5674172"/>
            <a:ext cx="58622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dirty="0"/>
              <a:t>http://www.euronews.com/2018/04/17/scientists-develop-plastic-eating-enzyme?utm_campaign=Echobox&amp;utm_medium=Social&amp;utm_source=Facebook#link_time=1523947274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smtClean="0"/>
              <a:t>16/10/2018</a:t>
            </a:r>
            <a:endParaRPr lang="pt-PT"/>
          </a:p>
        </p:txBody>
      </p:sp>
      <p:sp>
        <p:nvSpPr>
          <p:cNvPr id="8" name="Marcador de Posição do Número do Diapositivo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75F4A-57AF-425B-BB35-67ECDDFEC6BB}" type="slidenum">
              <a:rPr lang="pt-PT" smtClean="0"/>
              <a:t>45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42092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834D3CDF-A403-4669-B017-312EC3994FA9}"/>
              </a:ext>
            </a:extLst>
          </p:cNvPr>
          <p:cNvSpPr txBox="1"/>
          <p:nvPr/>
        </p:nvSpPr>
        <p:spPr>
          <a:xfrm>
            <a:off x="2733821" y="2844225"/>
            <a:ext cx="6724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600" b="1" dirty="0" smtClean="0"/>
              <a:t>Próximos passos</a:t>
            </a:r>
            <a:endParaRPr lang="pt-PT" sz="3600" b="1" dirty="0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smtClean="0"/>
              <a:t>16/10/2018</a:t>
            </a:r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75F4A-57AF-425B-BB35-67ECDDFEC6BB}" type="slidenum">
              <a:rPr lang="pt-PT" smtClean="0"/>
              <a:t>46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10594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m verde, exterior, terra, rua&#10;&#10;Descrição gerada com confiança muito alta">
            <a:extLst>
              <a:ext uri="{FF2B5EF4-FFF2-40B4-BE49-F238E27FC236}">
                <a16:creationId xmlns="" xmlns:a16="http://schemas.microsoft.com/office/drawing/2014/main" id="{4C5B2211-3020-4A08-AEE5-A96E3FC29C2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67" r="1" b="30978"/>
          <a:stretch/>
        </p:blipFill>
        <p:spPr>
          <a:xfrm>
            <a:off x="4166504" y="10"/>
            <a:ext cx="8025495" cy="3067040"/>
          </a:xfrm>
          <a:prstGeom prst="rect">
            <a:avLst/>
          </a:prstGeom>
        </p:spPr>
      </p:pic>
      <p:pic>
        <p:nvPicPr>
          <p:cNvPr id="5" name="Imagem 4" descr="Uma imagem com cobertor, interior, deitado, vestuário&#10;&#10;Descrição gerada com confiança muito alta">
            <a:extLst>
              <a:ext uri="{FF2B5EF4-FFF2-40B4-BE49-F238E27FC236}">
                <a16:creationId xmlns="" xmlns:a16="http://schemas.microsoft.com/office/drawing/2014/main" id="{CEEA2DC5-7A2E-49E8-8A1B-D68C950B05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50763"/>
          <a:stretch/>
        </p:blipFill>
        <p:spPr>
          <a:xfrm>
            <a:off x="20" y="3790950"/>
            <a:ext cx="8305780" cy="3067051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="" xmlns:a16="http://schemas.microsoft.com/office/drawing/2014/main" id="{EA518CE4-E4D4-4D8A-980F-6D692AC9694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11472"/>
            <a:ext cx="5155454" cy="4845530"/>
          </a:xfrm>
          <a:custGeom>
            <a:avLst/>
            <a:gdLst>
              <a:gd name="connsiteX0" fmla="*/ 0 w 5155454"/>
              <a:gd name="connsiteY0" fmla="*/ 0 h 4845530"/>
              <a:gd name="connsiteX1" fmla="*/ 4766270 w 5155454"/>
              <a:gd name="connsiteY1" fmla="*/ 0 h 4845530"/>
              <a:gd name="connsiteX2" fmla="*/ 4896671 w 5155454"/>
              <a:gd name="connsiteY2" fmla="*/ 270697 h 4845530"/>
              <a:gd name="connsiteX3" fmla="*/ 5155454 w 5155454"/>
              <a:gd name="connsiteY3" fmla="*/ 1552495 h 4845530"/>
              <a:gd name="connsiteX4" fmla="*/ 1862419 w 5155454"/>
              <a:gd name="connsiteY4" fmla="*/ 4845530 h 4845530"/>
              <a:gd name="connsiteX5" fmla="*/ 21252 w 5155454"/>
              <a:gd name="connsiteY5" fmla="*/ 4283132 h 4845530"/>
              <a:gd name="connsiteX6" fmla="*/ 0 w 5155454"/>
              <a:gd name="connsiteY6" fmla="*/ 4267240 h 4845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55454" h="4845530">
                <a:moveTo>
                  <a:pt x="0" y="0"/>
                </a:moveTo>
                <a:lnTo>
                  <a:pt x="4766270" y="0"/>
                </a:lnTo>
                <a:lnTo>
                  <a:pt x="4896671" y="270697"/>
                </a:lnTo>
                <a:cubicBezTo>
                  <a:pt x="5063308" y="664671"/>
                  <a:pt x="5155454" y="1097822"/>
                  <a:pt x="5155454" y="1552495"/>
                </a:cubicBezTo>
                <a:cubicBezTo>
                  <a:pt x="5155454" y="3371188"/>
                  <a:pt x="3681112" y="4845530"/>
                  <a:pt x="1862419" y="4845530"/>
                </a:cubicBezTo>
                <a:cubicBezTo>
                  <a:pt x="1180409" y="4845530"/>
                  <a:pt x="546824" y="4638201"/>
                  <a:pt x="21252" y="4283132"/>
                </a:cubicBezTo>
                <a:lnTo>
                  <a:pt x="0" y="426724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agem 6" descr="Uma imagem com vestuário, exterior&#10;&#10;Descrição gerada com confiança alta">
            <a:extLst>
              <a:ext uri="{FF2B5EF4-FFF2-40B4-BE49-F238E27FC236}">
                <a16:creationId xmlns="" xmlns:a16="http://schemas.microsoft.com/office/drawing/2014/main" id="{96FD7AD5-582F-4BF4-AC39-70EC070F32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6" r="1" b="1"/>
          <a:stretch/>
        </p:blipFill>
        <p:spPr>
          <a:xfrm>
            <a:off x="1" y="1"/>
            <a:ext cx="5017099" cy="4718647"/>
          </a:xfrm>
          <a:custGeom>
            <a:avLst/>
            <a:gdLst>
              <a:gd name="connsiteX0" fmla="*/ 0 w 5017099"/>
              <a:gd name="connsiteY0" fmla="*/ 0 h 4718647"/>
              <a:gd name="connsiteX1" fmla="*/ 4599738 w 5017099"/>
              <a:gd name="connsiteY1" fmla="*/ 0 h 4718647"/>
              <a:gd name="connsiteX2" fmla="*/ 4636346 w 5017099"/>
              <a:gd name="connsiteY2" fmla="*/ 60259 h 4718647"/>
              <a:gd name="connsiteX3" fmla="*/ 5017099 w 5017099"/>
              <a:gd name="connsiteY3" fmla="*/ 1563967 h 4718647"/>
              <a:gd name="connsiteX4" fmla="*/ 1862419 w 5017099"/>
              <a:gd name="connsiteY4" fmla="*/ 4718647 h 4718647"/>
              <a:gd name="connsiteX5" fmla="*/ 98607 w 5017099"/>
              <a:gd name="connsiteY5" fmla="*/ 4179877 h 4718647"/>
              <a:gd name="connsiteX6" fmla="*/ 0 w 5017099"/>
              <a:gd name="connsiteY6" fmla="*/ 4106140 h 4718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17099" h="4718647">
                <a:moveTo>
                  <a:pt x="0" y="0"/>
                </a:moveTo>
                <a:lnTo>
                  <a:pt x="4599738" y="0"/>
                </a:lnTo>
                <a:lnTo>
                  <a:pt x="4636346" y="60259"/>
                </a:lnTo>
                <a:cubicBezTo>
                  <a:pt x="4879170" y="507256"/>
                  <a:pt x="5017099" y="1019504"/>
                  <a:pt x="5017099" y="1563967"/>
                </a:cubicBezTo>
                <a:cubicBezTo>
                  <a:pt x="5017099" y="3306249"/>
                  <a:pt x="3604701" y="4718647"/>
                  <a:pt x="1862419" y="4718647"/>
                </a:cubicBezTo>
                <a:cubicBezTo>
                  <a:pt x="1209063" y="4718647"/>
                  <a:pt x="602098" y="4520029"/>
                  <a:pt x="98607" y="4179877"/>
                </a:cubicBezTo>
                <a:lnTo>
                  <a:pt x="0" y="4106140"/>
                </a:lnTo>
                <a:close/>
              </a:path>
            </a:pathLst>
          </a:custGeom>
        </p:spPr>
      </p:pic>
      <p:sp>
        <p:nvSpPr>
          <p:cNvPr id="18" name="Freeform: Shape 17">
            <a:extLst>
              <a:ext uri="{FF2B5EF4-FFF2-40B4-BE49-F238E27FC236}">
                <a16:creationId xmlns="" xmlns:a16="http://schemas.microsoft.com/office/drawing/2014/main" id="{F82BF3E2-EB0E-40D6-8835-2367A5316CA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148480" y="1563968"/>
            <a:ext cx="6043520" cy="5294033"/>
          </a:xfrm>
          <a:custGeom>
            <a:avLst/>
            <a:gdLst>
              <a:gd name="connsiteX0" fmla="*/ 3600823 w 6043520"/>
              <a:gd name="connsiteY0" fmla="*/ 0 h 5294033"/>
              <a:gd name="connsiteX1" fmla="*/ 5891281 w 6043520"/>
              <a:gd name="connsiteY1" fmla="*/ 822253 h 5294033"/>
              <a:gd name="connsiteX2" fmla="*/ 6043520 w 6043520"/>
              <a:gd name="connsiteY2" fmla="*/ 960617 h 5294033"/>
              <a:gd name="connsiteX3" fmla="*/ 6043520 w 6043520"/>
              <a:gd name="connsiteY3" fmla="*/ 5294033 h 5294033"/>
              <a:gd name="connsiteX4" fmla="*/ 423445 w 6043520"/>
              <a:gd name="connsiteY4" fmla="*/ 5294033 h 5294033"/>
              <a:gd name="connsiteX5" fmla="*/ 282971 w 6043520"/>
              <a:gd name="connsiteY5" fmla="*/ 5002426 h 5294033"/>
              <a:gd name="connsiteX6" fmla="*/ 0 w 6043520"/>
              <a:gd name="connsiteY6" fmla="*/ 3600823 h 5294033"/>
              <a:gd name="connsiteX7" fmla="*/ 3600823 w 6043520"/>
              <a:gd name="connsiteY7" fmla="*/ 0 h 5294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43520" h="5294033">
                <a:moveTo>
                  <a:pt x="3600823" y="0"/>
                </a:moveTo>
                <a:cubicBezTo>
                  <a:pt x="4470871" y="0"/>
                  <a:pt x="5268847" y="308574"/>
                  <a:pt x="5891281" y="822253"/>
                </a:cubicBezTo>
                <a:lnTo>
                  <a:pt x="6043520" y="960617"/>
                </a:lnTo>
                <a:lnTo>
                  <a:pt x="6043520" y="5294033"/>
                </a:lnTo>
                <a:lnTo>
                  <a:pt x="423445" y="5294033"/>
                </a:lnTo>
                <a:lnTo>
                  <a:pt x="282971" y="5002426"/>
                </a:lnTo>
                <a:cubicBezTo>
                  <a:pt x="100759" y="4571630"/>
                  <a:pt x="0" y="4097993"/>
                  <a:pt x="0" y="3600823"/>
                </a:cubicBezTo>
                <a:cubicBezTo>
                  <a:pt x="0" y="1612143"/>
                  <a:pt x="1612143" y="0"/>
                  <a:pt x="360082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Imagem 8" descr="Uma imagem com exterior, verde, terra, céu&#10;&#10;Descrição gerada com confiança muito alta">
            <a:extLst>
              <a:ext uri="{FF2B5EF4-FFF2-40B4-BE49-F238E27FC236}">
                <a16:creationId xmlns="" xmlns:a16="http://schemas.microsoft.com/office/drawing/2014/main" id="{226A8177-C0FA-4F6C-A43C-8DACF0D998C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7" r="7587"/>
          <a:stretch/>
        </p:blipFill>
        <p:spPr>
          <a:xfrm>
            <a:off x="6283728" y="1699214"/>
            <a:ext cx="5908273" cy="5158786"/>
          </a:xfrm>
          <a:custGeom>
            <a:avLst/>
            <a:gdLst>
              <a:gd name="connsiteX0" fmla="*/ 3465576 w 5908273"/>
              <a:gd name="connsiteY0" fmla="*/ 0 h 5158786"/>
              <a:gd name="connsiteX1" fmla="*/ 5670004 w 5908273"/>
              <a:gd name="connsiteY1" fmla="*/ 791369 h 5158786"/>
              <a:gd name="connsiteX2" fmla="*/ 5908273 w 5908273"/>
              <a:gd name="connsiteY2" fmla="*/ 1007923 h 5158786"/>
              <a:gd name="connsiteX3" fmla="*/ 5908273 w 5908273"/>
              <a:gd name="connsiteY3" fmla="*/ 5158786 h 5158786"/>
              <a:gd name="connsiteX4" fmla="*/ 443374 w 5908273"/>
              <a:gd name="connsiteY4" fmla="*/ 5158786 h 5158786"/>
              <a:gd name="connsiteX5" fmla="*/ 418277 w 5908273"/>
              <a:gd name="connsiteY5" fmla="*/ 5117476 h 5158786"/>
              <a:gd name="connsiteX6" fmla="*/ 0 w 5908273"/>
              <a:gd name="connsiteY6" fmla="*/ 3465576 h 5158786"/>
              <a:gd name="connsiteX7" fmla="*/ 3465576 w 5908273"/>
              <a:gd name="connsiteY7" fmla="*/ 0 h 51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08273" h="5158786">
                <a:moveTo>
                  <a:pt x="3465576" y="0"/>
                </a:moveTo>
                <a:cubicBezTo>
                  <a:pt x="4302945" y="0"/>
                  <a:pt x="5070948" y="296984"/>
                  <a:pt x="5670004" y="791369"/>
                </a:cubicBezTo>
                <a:lnTo>
                  <a:pt x="5908273" y="1007923"/>
                </a:lnTo>
                <a:lnTo>
                  <a:pt x="5908273" y="5158786"/>
                </a:lnTo>
                <a:lnTo>
                  <a:pt x="443374" y="5158786"/>
                </a:lnTo>
                <a:lnTo>
                  <a:pt x="418277" y="5117476"/>
                </a:lnTo>
                <a:cubicBezTo>
                  <a:pt x="151523" y="4626427"/>
                  <a:pt x="0" y="4063697"/>
                  <a:pt x="0" y="3465576"/>
                </a:cubicBezTo>
                <a:cubicBezTo>
                  <a:pt x="0" y="1551591"/>
                  <a:pt x="1551591" y="0"/>
                  <a:pt x="3465576" y="0"/>
                </a:cubicBezTo>
                <a:close/>
              </a:path>
            </a:pathLst>
          </a:custGeom>
        </p:spPr>
      </p:pic>
      <p:sp>
        <p:nvSpPr>
          <p:cNvPr id="20" name="Oval 19">
            <a:extLst>
              <a:ext uri="{FF2B5EF4-FFF2-40B4-BE49-F238E27FC236}">
                <a16:creationId xmlns="" xmlns:a16="http://schemas.microsoft.com/office/drawing/2014/main" id="{481E86DD-89E6-42B2-8675-84B7C56BFF7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150534" y="1716727"/>
            <a:ext cx="4572000" cy="457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Imagem 10" descr="Uma imagem com verde, edifício, exterior, relva&#10;&#10;Descrição gerada com confiança muito alta">
            <a:extLst>
              <a:ext uri="{FF2B5EF4-FFF2-40B4-BE49-F238E27FC236}">
                <a16:creationId xmlns="" xmlns:a16="http://schemas.microsoft.com/office/drawing/2014/main" id="{E8F20A97-3E70-4ED8-ACAA-62C26F5E083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9" r="3" b="3"/>
          <a:stretch/>
        </p:blipFill>
        <p:spPr>
          <a:xfrm>
            <a:off x="3287694" y="1853886"/>
            <a:ext cx="4297680" cy="4297680"/>
          </a:xfrm>
          <a:custGeom>
            <a:avLst/>
            <a:gdLst>
              <a:gd name="connsiteX0" fmla="*/ 2148840 w 4297680"/>
              <a:gd name="connsiteY0" fmla="*/ 0 h 4297680"/>
              <a:gd name="connsiteX1" fmla="*/ 4297680 w 4297680"/>
              <a:gd name="connsiteY1" fmla="*/ 2148840 h 4297680"/>
              <a:gd name="connsiteX2" fmla="*/ 2148840 w 4297680"/>
              <a:gd name="connsiteY2" fmla="*/ 4297680 h 4297680"/>
              <a:gd name="connsiteX3" fmla="*/ 0 w 4297680"/>
              <a:gd name="connsiteY3" fmla="*/ 2148840 h 4297680"/>
              <a:gd name="connsiteX4" fmla="*/ 2148840 w 4297680"/>
              <a:gd name="connsiteY4" fmla="*/ 0 h 4297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97680" h="4297680">
                <a:moveTo>
                  <a:pt x="2148840" y="0"/>
                </a:moveTo>
                <a:cubicBezTo>
                  <a:pt x="3335612" y="0"/>
                  <a:pt x="4297680" y="962068"/>
                  <a:pt x="4297680" y="2148840"/>
                </a:cubicBezTo>
                <a:cubicBezTo>
                  <a:pt x="4297680" y="3335612"/>
                  <a:pt x="3335612" y="4297680"/>
                  <a:pt x="2148840" y="4297680"/>
                </a:cubicBezTo>
                <a:cubicBezTo>
                  <a:pt x="962068" y="4297680"/>
                  <a:pt x="0" y="3335612"/>
                  <a:pt x="0" y="2148840"/>
                </a:cubicBezTo>
                <a:cubicBezTo>
                  <a:pt x="0" y="962068"/>
                  <a:pt x="962068" y="0"/>
                  <a:pt x="2148840" y="0"/>
                </a:cubicBezTo>
                <a:close/>
              </a:path>
            </a:pathLst>
          </a:custGeom>
        </p:spPr>
      </p:pic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smtClean="0"/>
              <a:t>16/10/2018</a:t>
            </a:r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75F4A-57AF-425B-BB35-67ECDDFEC6BB}" type="slidenum">
              <a:rPr lang="pt-PT" smtClean="0"/>
              <a:t>47</a:t>
            </a:fld>
            <a:endParaRPr lang="pt-PT"/>
          </a:p>
        </p:txBody>
      </p:sp>
      <p:grpSp>
        <p:nvGrpSpPr>
          <p:cNvPr id="8" name="Grupo 7"/>
          <p:cNvGrpSpPr/>
          <p:nvPr/>
        </p:nvGrpSpPr>
        <p:grpSpPr>
          <a:xfrm>
            <a:off x="3655884" y="2310785"/>
            <a:ext cx="3561300" cy="3383882"/>
            <a:chOff x="5568198" y="1853885"/>
            <a:chExt cx="3561300" cy="3383882"/>
          </a:xfrm>
        </p:grpSpPr>
        <p:sp>
          <p:nvSpPr>
            <p:cNvPr id="6" name="Oval 5"/>
            <p:cNvSpPr/>
            <p:nvPr/>
          </p:nvSpPr>
          <p:spPr>
            <a:xfrm>
              <a:off x="5635256" y="1853885"/>
              <a:ext cx="3427185" cy="3383882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2" name="CaixaDeTexto 11">
              <a:extLst>
                <a:ext uri="{FF2B5EF4-FFF2-40B4-BE49-F238E27FC236}">
                  <a16:creationId xmlns="" xmlns:a16="http://schemas.microsoft.com/office/drawing/2014/main" id="{834D3CDF-A403-4669-B017-312EC3994FA9}"/>
                </a:ext>
              </a:extLst>
            </p:cNvPr>
            <p:cNvSpPr txBox="1"/>
            <p:nvPr/>
          </p:nvSpPr>
          <p:spPr>
            <a:xfrm>
              <a:off x="5568198" y="2690892"/>
              <a:ext cx="35613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3200" b="1" dirty="0" smtClean="0">
                  <a:solidFill>
                    <a:schemeClr val="bg1"/>
                  </a:solidFill>
                </a:rPr>
                <a:t>Exposição itinerante</a:t>
              </a:r>
            </a:p>
            <a:p>
              <a:pPr algn="ctr"/>
              <a:r>
                <a:rPr lang="pt-PT" sz="3200" b="1" dirty="0" smtClean="0">
                  <a:solidFill>
                    <a:schemeClr val="bg1"/>
                  </a:solidFill>
                </a:rPr>
                <a:t>15 Nov.</a:t>
              </a:r>
              <a:endParaRPr lang="pt-PT" sz="32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8156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834D3CDF-A403-4669-B017-312EC3994FA9}"/>
              </a:ext>
            </a:extLst>
          </p:cNvPr>
          <p:cNvSpPr txBox="1"/>
          <p:nvPr/>
        </p:nvSpPr>
        <p:spPr>
          <a:xfrm>
            <a:off x="2209800" y="942273"/>
            <a:ext cx="847039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pt-PT" sz="3600" b="1" dirty="0" err="1"/>
              <a:t>Acções</a:t>
            </a:r>
            <a:r>
              <a:rPr lang="pt-PT" sz="3600" b="1" dirty="0"/>
              <a:t> de </a:t>
            </a:r>
            <a:r>
              <a:rPr lang="pt-PT" sz="3600" b="1" dirty="0" smtClean="0"/>
              <a:t>sensibilização:</a:t>
            </a:r>
          </a:p>
          <a:p>
            <a:pPr marL="1028700" lvl="1" indent="-571500" algn="just">
              <a:buFont typeface="Courier New" panose="02070309020205020404" pitchFamily="49" charset="0"/>
              <a:buChar char="o"/>
            </a:pPr>
            <a:r>
              <a:rPr lang="pt-PT" sz="3200" b="1" dirty="0" smtClean="0"/>
              <a:t>Calendário para a Exposição itinerante;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pt-PT" sz="3600" b="1" dirty="0" smtClean="0"/>
              <a:t>Estudo da caracterização dos plásticos (EDIA);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pt-PT" sz="3600" b="1" dirty="0" smtClean="0"/>
              <a:t>Filme (EDIA);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pt-PT" sz="3600" b="1" dirty="0" smtClean="0"/>
              <a:t>Montagem do piloto e análises (</a:t>
            </a:r>
            <a:r>
              <a:rPr lang="pt-PT" sz="3600" b="1" dirty="0" err="1" smtClean="0"/>
              <a:t>UÉvora</a:t>
            </a:r>
            <a:r>
              <a:rPr lang="pt-PT" sz="3600" b="1" dirty="0" smtClean="0"/>
              <a:t>);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pt-PT" sz="3600" b="1" dirty="0" smtClean="0"/>
              <a:t>Testes dos CA </a:t>
            </a:r>
            <a:r>
              <a:rPr lang="pt-PT" sz="3600" b="1" dirty="0"/>
              <a:t>(</a:t>
            </a:r>
            <a:r>
              <a:rPr lang="pt-PT" sz="3600" b="1" dirty="0" err="1"/>
              <a:t>UÉvora</a:t>
            </a:r>
            <a:r>
              <a:rPr lang="pt-PT" sz="3600" b="1" dirty="0" smtClean="0"/>
              <a:t>);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pt-PT" sz="3600" b="1" dirty="0" smtClean="0"/>
              <a:t>Apresentação de resultados </a:t>
            </a:r>
            <a:r>
              <a:rPr lang="pt-PT" sz="3600" b="1" dirty="0"/>
              <a:t>(</a:t>
            </a:r>
            <a:r>
              <a:rPr lang="pt-PT" sz="3600" b="1" dirty="0" err="1"/>
              <a:t>UÉvora</a:t>
            </a:r>
            <a:r>
              <a:rPr lang="pt-PT" sz="3600" b="1" dirty="0" smtClean="0"/>
              <a:t>)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pt-PT" sz="3600" b="1" dirty="0" smtClean="0"/>
              <a:t>Conferência final;</a:t>
            </a:r>
            <a:endParaRPr lang="pt-PT" sz="3600" b="1" dirty="0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smtClean="0"/>
              <a:t>16/10/2018</a:t>
            </a:r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75F4A-57AF-425B-BB35-67ECDDFEC6BB}" type="slidenum">
              <a:rPr lang="pt-PT" smtClean="0"/>
              <a:t>48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57930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Agrupar 7">
            <a:extLst>
              <a:ext uri="{FF2B5EF4-FFF2-40B4-BE49-F238E27FC236}">
                <a16:creationId xmlns="" xmlns:a16="http://schemas.microsoft.com/office/drawing/2014/main" id="{890F5348-4BCA-4A48-975B-9126597B0975}"/>
              </a:ext>
            </a:extLst>
          </p:cNvPr>
          <p:cNvGrpSpPr/>
          <p:nvPr/>
        </p:nvGrpSpPr>
        <p:grpSpPr>
          <a:xfrm>
            <a:off x="339992" y="5174110"/>
            <a:ext cx="4473656" cy="606389"/>
            <a:chOff x="1873851" y="6073537"/>
            <a:chExt cx="5246525" cy="676175"/>
          </a:xfrm>
        </p:grpSpPr>
        <p:pic>
          <p:nvPicPr>
            <p:cNvPr id="10" name="Imagem 9">
              <a:extLst>
                <a:ext uri="{FF2B5EF4-FFF2-40B4-BE49-F238E27FC236}">
                  <a16:creationId xmlns="" xmlns:a16="http://schemas.microsoft.com/office/drawing/2014/main" id="{2A22A2F5-BA28-4B6B-8D04-D275200C90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2378" y="6087975"/>
              <a:ext cx="438730" cy="661737"/>
            </a:xfrm>
            <a:prstGeom prst="rect">
              <a:avLst/>
            </a:prstGeom>
          </p:spPr>
        </p:pic>
        <p:pic>
          <p:nvPicPr>
            <p:cNvPr id="11" name="Imagem 10" descr="Uma imagem com objeto&#10;&#10;Descrição gerada com confiança alta">
              <a:extLst>
                <a:ext uri="{FF2B5EF4-FFF2-40B4-BE49-F238E27FC236}">
                  <a16:creationId xmlns="" xmlns:a16="http://schemas.microsoft.com/office/drawing/2014/main" id="{D6D56C4B-B59C-41BE-8C96-1C1C066450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73851" y="6087975"/>
              <a:ext cx="1393094" cy="633493"/>
            </a:xfrm>
            <a:prstGeom prst="rect">
              <a:avLst/>
            </a:prstGeom>
          </p:spPr>
        </p:pic>
        <p:pic>
          <p:nvPicPr>
            <p:cNvPr id="12" name="Imagem 11" descr="Uma imagem com ClipArt&#10;&#10;Descrição gerada com confiança alta">
              <a:extLst>
                <a:ext uri="{FF2B5EF4-FFF2-40B4-BE49-F238E27FC236}">
                  <a16:creationId xmlns="" xmlns:a16="http://schemas.microsoft.com/office/drawing/2014/main" id="{84BC9446-5466-4B45-9C86-3D8E732B26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03379" y="6073537"/>
              <a:ext cx="1438677" cy="594771"/>
            </a:xfrm>
            <a:prstGeom prst="rect">
              <a:avLst/>
            </a:prstGeom>
          </p:spPr>
        </p:pic>
        <p:pic>
          <p:nvPicPr>
            <p:cNvPr id="13" name="Imagem 12">
              <a:extLst>
                <a:ext uri="{FF2B5EF4-FFF2-40B4-BE49-F238E27FC236}">
                  <a16:creationId xmlns="" xmlns:a16="http://schemas.microsoft.com/office/drawing/2014/main" id="{C740BCFA-BC29-4A58-AB21-2ECAAE0E15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47931" y="6087974"/>
              <a:ext cx="1572445" cy="580333"/>
            </a:xfrm>
            <a:prstGeom prst="rect">
              <a:avLst/>
            </a:prstGeom>
          </p:spPr>
        </p:pic>
      </p:grpSp>
      <p:grpSp>
        <p:nvGrpSpPr>
          <p:cNvPr id="14" name="Agrupar 13">
            <a:extLst>
              <a:ext uri="{FF2B5EF4-FFF2-40B4-BE49-F238E27FC236}">
                <a16:creationId xmlns="" xmlns:a16="http://schemas.microsoft.com/office/drawing/2014/main" id="{5387D57E-9B21-444B-8BFD-F68E87702A7C}"/>
              </a:ext>
            </a:extLst>
          </p:cNvPr>
          <p:cNvGrpSpPr/>
          <p:nvPr/>
        </p:nvGrpSpPr>
        <p:grpSpPr>
          <a:xfrm>
            <a:off x="283720" y="6013255"/>
            <a:ext cx="4273504" cy="892993"/>
            <a:chOff x="2340605" y="5849521"/>
            <a:chExt cx="4945606" cy="1088137"/>
          </a:xfrm>
        </p:grpSpPr>
        <p:pic>
          <p:nvPicPr>
            <p:cNvPr id="15" name="Imagem 14">
              <a:extLst>
                <a:ext uri="{FF2B5EF4-FFF2-40B4-BE49-F238E27FC236}">
                  <a16:creationId xmlns="" xmlns:a16="http://schemas.microsoft.com/office/drawing/2014/main" id="{C9F4DB75-180F-4D5D-B9B8-E9CA57C6B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0605" y="5849521"/>
              <a:ext cx="1831951" cy="907414"/>
            </a:xfrm>
            <a:prstGeom prst="rect">
              <a:avLst/>
            </a:prstGeom>
          </p:spPr>
        </p:pic>
        <p:pic>
          <p:nvPicPr>
            <p:cNvPr id="16" name="Imagem 15">
              <a:extLst>
                <a:ext uri="{FF2B5EF4-FFF2-40B4-BE49-F238E27FC236}">
                  <a16:creationId xmlns="" xmlns:a16="http://schemas.microsoft.com/office/drawing/2014/main" id="{F62D79CA-B7D3-4B3D-8DE1-347F2C17D4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65" t="32124" b="28298"/>
            <a:stretch/>
          </p:blipFill>
          <p:spPr>
            <a:xfrm>
              <a:off x="4024828" y="5909906"/>
              <a:ext cx="3261383" cy="1027752"/>
            </a:xfrm>
            <a:prstGeom prst="rect">
              <a:avLst/>
            </a:prstGeom>
          </p:spPr>
        </p:pic>
      </p:grpSp>
      <p:grpSp>
        <p:nvGrpSpPr>
          <p:cNvPr id="3" name="Agrupar 2">
            <a:extLst>
              <a:ext uri="{FF2B5EF4-FFF2-40B4-BE49-F238E27FC236}">
                <a16:creationId xmlns="" xmlns:a16="http://schemas.microsoft.com/office/drawing/2014/main" id="{1E9CB751-F516-4A72-BD1E-A6DA066D37EE}"/>
              </a:ext>
            </a:extLst>
          </p:cNvPr>
          <p:cNvGrpSpPr/>
          <p:nvPr/>
        </p:nvGrpSpPr>
        <p:grpSpPr>
          <a:xfrm>
            <a:off x="146202" y="3242854"/>
            <a:ext cx="13021379" cy="1341243"/>
            <a:chOff x="146202" y="2718120"/>
            <a:chExt cx="13021379" cy="1341243"/>
          </a:xfrm>
        </p:grpSpPr>
        <p:sp>
          <p:nvSpPr>
            <p:cNvPr id="7" name="CaixaDeTexto 6">
              <a:extLst>
                <a:ext uri="{FF2B5EF4-FFF2-40B4-BE49-F238E27FC236}">
                  <a16:creationId xmlns="" xmlns:a16="http://schemas.microsoft.com/office/drawing/2014/main" id="{AEB9E281-E46E-4469-9BCE-B75D6E078D28}"/>
                </a:ext>
              </a:extLst>
            </p:cNvPr>
            <p:cNvSpPr txBox="1"/>
            <p:nvPr/>
          </p:nvSpPr>
          <p:spPr>
            <a:xfrm>
              <a:off x="146202" y="2735924"/>
              <a:ext cx="319036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2000" dirty="0"/>
                <a:t> </a:t>
              </a:r>
              <a:r>
                <a:rPr lang="pt-PT" sz="2000" dirty="0">
                  <a:solidFill>
                    <a:schemeClr val="bg2">
                      <a:lumMod val="50000"/>
                    </a:schemeClr>
                  </a:solidFill>
                </a:rPr>
                <a:t>CIMAC </a:t>
              </a:r>
              <a:r>
                <a:rPr lang="pt-PT" sz="2000" dirty="0"/>
                <a:t>| Teresa Batista</a:t>
              </a:r>
            </a:p>
            <a:p>
              <a:r>
                <a:rPr lang="pt-PT" sz="2000" dirty="0"/>
                <a:t>                  Ana Isa Coelho</a:t>
              </a:r>
            </a:p>
            <a:p>
              <a:r>
                <a:rPr lang="pt-PT" sz="2000" dirty="0"/>
                <a:t>                  Miguel Pedro</a:t>
              </a:r>
            </a:p>
            <a:p>
              <a:r>
                <a:rPr lang="pt-PT" sz="2000" dirty="0"/>
                <a:t>                  Paula Mendes</a:t>
              </a:r>
            </a:p>
          </p:txBody>
        </p:sp>
        <p:sp>
          <p:nvSpPr>
            <p:cNvPr id="22" name="CaixaDeTexto 21">
              <a:extLst>
                <a:ext uri="{FF2B5EF4-FFF2-40B4-BE49-F238E27FC236}">
                  <a16:creationId xmlns="" xmlns:a16="http://schemas.microsoft.com/office/drawing/2014/main" id="{65D8886E-C6D5-4123-B6D8-BAFFB4053535}"/>
                </a:ext>
              </a:extLst>
            </p:cNvPr>
            <p:cNvSpPr txBox="1"/>
            <p:nvPr/>
          </p:nvSpPr>
          <p:spPr>
            <a:xfrm>
              <a:off x="2925684" y="2728670"/>
              <a:ext cx="319036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2000" dirty="0"/>
                <a:t> </a:t>
              </a:r>
              <a:r>
                <a:rPr lang="pt-PT" sz="2000" dirty="0">
                  <a:solidFill>
                    <a:schemeClr val="bg2">
                      <a:lumMod val="50000"/>
                    </a:schemeClr>
                  </a:solidFill>
                </a:rPr>
                <a:t>EDIA </a:t>
              </a:r>
              <a:r>
                <a:rPr lang="pt-PT" sz="2000" dirty="0"/>
                <a:t>| Bárbara Tita</a:t>
              </a:r>
            </a:p>
            <a:p>
              <a:r>
                <a:rPr lang="pt-PT" sz="2000" dirty="0"/>
                <a:t>                  </a:t>
              </a:r>
            </a:p>
          </p:txBody>
        </p:sp>
        <p:sp>
          <p:nvSpPr>
            <p:cNvPr id="23" name="CaixaDeTexto 22">
              <a:extLst>
                <a:ext uri="{FF2B5EF4-FFF2-40B4-BE49-F238E27FC236}">
                  <a16:creationId xmlns="" xmlns:a16="http://schemas.microsoft.com/office/drawing/2014/main" id="{7B3A55B2-6AC2-4212-956B-F90BD0EA13BA}"/>
                </a:ext>
              </a:extLst>
            </p:cNvPr>
            <p:cNvSpPr txBox="1"/>
            <p:nvPr/>
          </p:nvSpPr>
          <p:spPr>
            <a:xfrm>
              <a:off x="5218954" y="2728670"/>
              <a:ext cx="319036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2000" dirty="0"/>
                <a:t> </a:t>
              </a:r>
              <a:r>
                <a:rPr lang="pt-PT" sz="2000" dirty="0">
                  <a:solidFill>
                    <a:schemeClr val="bg2">
                      <a:lumMod val="50000"/>
                    </a:schemeClr>
                  </a:solidFill>
                </a:rPr>
                <a:t>GESAMB </a:t>
              </a:r>
              <a:r>
                <a:rPr lang="pt-PT" sz="2000" dirty="0"/>
                <a:t>| Cátia Borges</a:t>
              </a:r>
            </a:p>
            <a:p>
              <a:r>
                <a:rPr lang="pt-PT" sz="2000" dirty="0"/>
                <a:t>                     Gilda Matos</a:t>
              </a:r>
            </a:p>
            <a:p>
              <a:r>
                <a:rPr lang="pt-PT" sz="2000" dirty="0"/>
                <a:t>                  </a:t>
              </a:r>
            </a:p>
          </p:txBody>
        </p:sp>
        <p:grpSp>
          <p:nvGrpSpPr>
            <p:cNvPr id="2" name="Agrupar 1">
              <a:extLst>
                <a:ext uri="{FF2B5EF4-FFF2-40B4-BE49-F238E27FC236}">
                  <a16:creationId xmlns="" xmlns:a16="http://schemas.microsoft.com/office/drawing/2014/main" id="{E8ED5757-BBF3-4D6A-B378-5DE77CED045C}"/>
                </a:ext>
              </a:extLst>
            </p:cNvPr>
            <p:cNvGrpSpPr/>
            <p:nvPr/>
          </p:nvGrpSpPr>
          <p:grpSpPr>
            <a:xfrm>
              <a:off x="8208882" y="2718120"/>
              <a:ext cx="4958699" cy="1323439"/>
              <a:chOff x="8208882" y="3429315"/>
              <a:chExt cx="4958699" cy="1323439"/>
            </a:xfrm>
          </p:grpSpPr>
          <p:sp>
            <p:nvSpPr>
              <p:cNvPr id="24" name="CaixaDeTexto 23">
                <a:extLst>
                  <a:ext uri="{FF2B5EF4-FFF2-40B4-BE49-F238E27FC236}">
                    <a16:creationId xmlns="" xmlns:a16="http://schemas.microsoft.com/office/drawing/2014/main" id="{291BBC78-0D1D-41E7-9381-EF6C3C4D5BFF}"/>
                  </a:ext>
                </a:extLst>
              </p:cNvPr>
              <p:cNvSpPr txBox="1"/>
              <p:nvPr/>
            </p:nvSpPr>
            <p:spPr>
              <a:xfrm>
                <a:off x="8208882" y="3439865"/>
                <a:ext cx="210319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PT" sz="2000" dirty="0"/>
                  <a:t> </a:t>
                </a:r>
                <a:r>
                  <a:rPr lang="pt-PT" sz="2000" dirty="0">
                    <a:solidFill>
                      <a:schemeClr val="bg2">
                        <a:lumMod val="50000"/>
                      </a:schemeClr>
                    </a:solidFill>
                  </a:rPr>
                  <a:t>UNIVERSIDADE </a:t>
                </a:r>
                <a:r>
                  <a:rPr lang="pt-PT" sz="2000" dirty="0"/>
                  <a:t>|</a:t>
                </a:r>
              </a:p>
              <a:p>
                <a:r>
                  <a:rPr lang="pt-PT" sz="2000" dirty="0">
                    <a:solidFill>
                      <a:schemeClr val="bg2">
                        <a:lumMod val="50000"/>
                      </a:schemeClr>
                    </a:solidFill>
                  </a:rPr>
                  <a:t>  de ÉVORA      </a:t>
                </a:r>
                <a:endParaRPr lang="pt-PT" sz="2000" dirty="0"/>
              </a:p>
            </p:txBody>
          </p:sp>
          <p:sp>
            <p:nvSpPr>
              <p:cNvPr id="25" name="CaixaDeTexto 24">
                <a:extLst>
                  <a:ext uri="{FF2B5EF4-FFF2-40B4-BE49-F238E27FC236}">
                    <a16:creationId xmlns="" xmlns:a16="http://schemas.microsoft.com/office/drawing/2014/main" id="{66FAFFE0-B90D-4690-B2BD-47E63D814909}"/>
                  </a:ext>
                </a:extLst>
              </p:cNvPr>
              <p:cNvSpPr txBox="1"/>
              <p:nvPr/>
            </p:nvSpPr>
            <p:spPr>
              <a:xfrm>
                <a:off x="9977218" y="3429315"/>
                <a:ext cx="3190363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PT" sz="2000" dirty="0"/>
                  <a:t>  Isabel Cansado</a:t>
                </a:r>
              </a:p>
              <a:p>
                <a:r>
                  <a:rPr lang="pt-PT" sz="2000" dirty="0"/>
                  <a:t>  Paulo Mourão</a:t>
                </a:r>
              </a:p>
              <a:p>
                <a:r>
                  <a:rPr lang="pt-PT" sz="2000" dirty="0"/>
                  <a:t>  João Nabais</a:t>
                </a:r>
              </a:p>
              <a:p>
                <a:r>
                  <a:rPr lang="pt-PT" sz="2000" dirty="0"/>
                  <a:t>                  </a:t>
                </a:r>
              </a:p>
            </p:txBody>
          </p:sp>
        </p:grpSp>
      </p:grpSp>
      <p:sp>
        <p:nvSpPr>
          <p:cNvPr id="26" name="CaixaDeTexto 25">
            <a:extLst>
              <a:ext uri="{FF2B5EF4-FFF2-40B4-BE49-F238E27FC236}">
                <a16:creationId xmlns="" xmlns:a16="http://schemas.microsoft.com/office/drawing/2014/main" id="{507F62EA-5A93-470C-90F4-05034EEFEDB7}"/>
              </a:ext>
            </a:extLst>
          </p:cNvPr>
          <p:cNvSpPr txBox="1"/>
          <p:nvPr/>
        </p:nvSpPr>
        <p:spPr>
          <a:xfrm>
            <a:off x="5127979" y="859415"/>
            <a:ext cx="67243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3200" b="1" dirty="0"/>
              <a:t>Equipa de Projeto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smtClean="0"/>
              <a:t>16/10/2018</a:t>
            </a:r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75F4A-57AF-425B-BB35-67ECDDFEC6BB}" type="slidenum">
              <a:rPr lang="pt-PT" smtClean="0"/>
              <a:t>49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10669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>
            <a:extLst>
              <a:ext uri="{FF2B5EF4-FFF2-40B4-BE49-F238E27FC236}">
                <a16:creationId xmlns="" xmlns:a16="http://schemas.microsoft.com/office/drawing/2014/main" id="{33CD81A0-E802-4551-A760-A0AF8D05F954}"/>
              </a:ext>
            </a:extLst>
          </p:cNvPr>
          <p:cNvGrpSpPr/>
          <p:nvPr/>
        </p:nvGrpSpPr>
        <p:grpSpPr>
          <a:xfrm>
            <a:off x="2610" y="-1876"/>
            <a:ext cx="12186780" cy="6845808"/>
            <a:chOff x="2610" y="-1876"/>
            <a:chExt cx="12186780" cy="6845808"/>
          </a:xfrm>
        </p:grpSpPr>
        <p:pic>
          <p:nvPicPr>
            <p:cNvPr id="5" name="Imagem 4">
              <a:extLst>
                <a:ext uri="{FF2B5EF4-FFF2-40B4-BE49-F238E27FC236}">
                  <a16:creationId xmlns="" xmlns:a16="http://schemas.microsoft.com/office/drawing/2014/main" id="{15DA97E9-2FA6-4BF7-A7EC-F4BDF7B6BD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0" y="-1876"/>
              <a:ext cx="9015984" cy="6845808"/>
            </a:xfrm>
            <a:prstGeom prst="rect">
              <a:avLst/>
            </a:prstGeom>
          </p:spPr>
        </p:pic>
        <p:sp>
          <p:nvSpPr>
            <p:cNvPr id="2" name="Retângulo 1">
              <a:extLst>
                <a:ext uri="{FF2B5EF4-FFF2-40B4-BE49-F238E27FC236}">
                  <a16:creationId xmlns="" xmlns:a16="http://schemas.microsoft.com/office/drawing/2014/main" id="{C1CC94A9-5434-4660-885E-D265FCB0EA8E}"/>
                </a:ext>
              </a:extLst>
            </p:cNvPr>
            <p:cNvSpPr/>
            <p:nvPr/>
          </p:nvSpPr>
          <p:spPr>
            <a:xfrm>
              <a:off x="9249242" y="4396153"/>
              <a:ext cx="2940148" cy="24477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pic>
        <p:nvPicPr>
          <p:cNvPr id="11" name="Picture 7">
            <a:extLst>
              <a:ext uri="{FF2B5EF4-FFF2-40B4-BE49-F238E27FC236}">
                <a16:creationId xmlns="" xmlns:a16="http://schemas.microsoft.com/office/drawing/2014/main" id="{9E30D340-0CAB-4942-ACAF-D6D69BBCEAF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67" y="14068"/>
            <a:ext cx="5437266" cy="4526034"/>
          </a:xfrm>
          <a:prstGeom prst="rect">
            <a:avLst/>
          </a:prstGeom>
        </p:spPr>
      </p:pic>
      <p:pic>
        <p:nvPicPr>
          <p:cNvPr id="13" name="Picture 1">
            <a:extLst>
              <a:ext uri="{FF2B5EF4-FFF2-40B4-BE49-F238E27FC236}">
                <a16:creationId xmlns="" xmlns:a16="http://schemas.microsoft.com/office/drawing/2014/main" id="{8D3E1FFE-2B0A-48FE-8B09-FD13AF0833A5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986" y="14068"/>
            <a:ext cx="4432251" cy="5901397"/>
          </a:xfrm>
          <a:prstGeom prst="rect">
            <a:avLst/>
          </a:prstGeom>
        </p:spPr>
      </p:pic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smtClean="0"/>
              <a:t>16/10/2018</a:t>
            </a:r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75F4A-57AF-425B-BB35-67ECDDFEC6BB}" type="slidenum">
              <a:rPr lang="pt-PT" smtClean="0"/>
              <a:t>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70728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smtClean="0"/>
              <a:t>16/10/2018</a:t>
            </a:r>
            <a:endParaRPr lang="pt-PT"/>
          </a:p>
        </p:txBody>
      </p:sp>
      <p:sp>
        <p:nvSpPr>
          <p:cNvPr id="3" name="Marcador de Posição do Número do Diapositivo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75F4A-57AF-425B-BB35-67ECDDFEC6BB}" type="slidenum">
              <a:rPr lang="pt-PT" smtClean="0"/>
              <a:t>50</a:t>
            </a:fld>
            <a:endParaRPr lang="pt-PT"/>
          </a:p>
        </p:txBody>
      </p:sp>
      <p:pic>
        <p:nvPicPr>
          <p:cNvPr id="5" name="Imagem 4">
            <a:extLst>
              <a:ext uri="{FF2B5EF4-FFF2-40B4-BE49-F238E27FC236}">
                <a16:creationId xmlns:lc="http://schemas.openxmlformats.org/drawingml/2006/lockedCanvas" xmlns:a16="http://schemas.microsoft.com/office/drawing/2014/main" xmlns="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id="{291F96E6-8844-4CD3-8498-13153837EF49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72" t="32124" r="17500" b="43095"/>
          <a:stretch/>
        </p:blipFill>
        <p:spPr bwMode="auto">
          <a:xfrm>
            <a:off x="2981070" y="3370521"/>
            <a:ext cx="3334669" cy="10948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tângulo 5"/>
          <p:cNvSpPr/>
          <p:nvPr/>
        </p:nvSpPr>
        <p:spPr>
          <a:xfrm>
            <a:off x="95693" y="946298"/>
            <a:ext cx="4688958" cy="12440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lc="http://schemas.openxmlformats.org/drawingml/2006/lockedCanvas" xmlns:a16="http://schemas.microsoft.com/office/drawing/2014/main" xmlns="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id="{6BDB4969-50BC-43D6-9A29-94081BD5FBB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269" y="3444949"/>
            <a:ext cx="3249608" cy="1572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355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>
            <a:extLst>
              <a:ext uri="{FF2B5EF4-FFF2-40B4-BE49-F238E27FC236}">
                <a16:creationId xmlns="" xmlns:a16="http://schemas.microsoft.com/office/drawing/2014/main" id="{33CD81A0-E802-4551-A760-A0AF8D05F954}"/>
              </a:ext>
            </a:extLst>
          </p:cNvPr>
          <p:cNvGrpSpPr/>
          <p:nvPr/>
        </p:nvGrpSpPr>
        <p:grpSpPr>
          <a:xfrm>
            <a:off x="2610" y="-1876"/>
            <a:ext cx="12186780" cy="6845808"/>
            <a:chOff x="2610" y="-1876"/>
            <a:chExt cx="12186780" cy="6845808"/>
          </a:xfrm>
        </p:grpSpPr>
        <p:pic>
          <p:nvPicPr>
            <p:cNvPr id="5" name="Imagem 4">
              <a:extLst>
                <a:ext uri="{FF2B5EF4-FFF2-40B4-BE49-F238E27FC236}">
                  <a16:creationId xmlns="" xmlns:a16="http://schemas.microsoft.com/office/drawing/2014/main" id="{15DA97E9-2FA6-4BF7-A7EC-F4BDF7B6BD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0" y="-1876"/>
              <a:ext cx="9015984" cy="6845808"/>
            </a:xfrm>
            <a:prstGeom prst="rect">
              <a:avLst/>
            </a:prstGeom>
          </p:spPr>
        </p:pic>
        <p:sp>
          <p:nvSpPr>
            <p:cNvPr id="2" name="Retângulo 1">
              <a:extLst>
                <a:ext uri="{FF2B5EF4-FFF2-40B4-BE49-F238E27FC236}">
                  <a16:creationId xmlns="" xmlns:a16="http://schemas.microsoft.com/office/drawing/2014/main" id="{C1CC94A9-5434-4660-885E-D265FCB0EA8E}"/>
                </a:ext>
              </a:extLst>
            </p:cNvPr>
            <p:cNvSpPr/>
            <p:nvPr/>
          </p:nvSpPr>
          <p:spPr>
            <a:xfrm>
              <a:off x="9249242" y="4396153"/>
              <a:ext cx="2940148" cy="24477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sp>
        <p:nvSpPr>
          <p:cNvPr id="6" name="Retângulo 5">
            <a:extLst>
              <a:ext uri="{FF2B5EF4-FFF2-40B4-BE49-F238E27FC236}">
                <a16:creationId xmlns="" xmlns:a16="http://schemas.microsoft.com/office/drawing/2014/main" id="{C999536B-002B-4D2F-9177-6190DFDD7A98}"/>
              </a:ext>
            </a:extLst>
          </p:cNvPr>
          <p:cNvSpPr/>
          <p:nvPr/>
        </p:nvSpPr>
        <p:spPr>
          <a:xfrm>
            <a:off x="945690" y="324161"/>
            <a:ext cx="5092254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pt-PT" b="1" dirty="0">
                <a:ea typeface="Times New Roman" panose="02020603050405020304" pitchFamily="18" charset="0"/>
              </a:rPr>
              <a:t>A Europa produz anualmente cerca de</a:t>
            </a:r>
            <a:r>
              <a:rPr lang="pt-PT" sz="2800" b="1" dirty="0">
                <a:ea typeface="Times New Roman" panose="02020603050405020304" pitchFamily="18" charset="0"/>
              </a:rPr>
              <a:t> 25,8 milhões de toneladas de resíduos de plástico</a:t>
            </a:r>
            <a:r>
              <a:rPr lang="pt-PT" dirty="0">
                <a:ea typeface="Times New Roman" panose="02020603050405020304" pitchFamily="18" charset="0"/>
              </a:rPr>
              <a:t>. </a:t>
            </a:r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pt-PT" sz="2800" b="1" dirty="0">
                <a:solidFill>
                  <a:srgbClr val="C00000"/>
                </a:solidFill>
                <a:ea typeface="Times New Roman" panose="02020603050405020304" pitchFamily="18" charset="0"/>
              </a:rPr>
              <a:t>Menos de 30 % </a:t>
            </a:r>
            <a:r>
              <a:rPr lang="pt-PT" dirty="0">
                <a:ea typeface="Times New Roman" panose="02020603050405020304" pitchFamily="18" charset="0"/>
              </a:rPr>
              <a:t>desses resíduos são recolhidos para reciclagem. Uma parte significativa desta quantidade é exportada da UE para tratamento em países terceiros que, por vezes, aplicam normas ambientais diferentes.</a:t>
            </a:r>
            <a:r>
              <a:rPr lang="pt-PT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pt-PT" dirty="0">
                <a:ea typeface="Calibri" panose="020F0502020204030204" pitchFamily="34" charset="0"/>
                <a:cs typeface="Times New Roman" panose="02020603050405020304" pitchFamily="18" charset="0"/>
              </a:rPr>
              <a:t>Fonte: </a:t>
            </a:r>
            <a:r>
              <a:rPr lang="pt-PT" dirty="0" err="1">
                <a:ea typeface="Calibri" panose="020F0502020204030204" pitchFamily="34" charset="0"/>
                <a:cs typeface="Times New Roman" panose="02020603050405020304" pitchFamily="18" charset="0"/>
              </a:rPr>
              <a:t>Plastics</a:t>
            </a:r>
            <a:r>
              <a:rPr lang="pt-PT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dirty="0" err="1">
                <a:ea typeface="Calibri" panose="020F0502020204030204" pitchFamily="34" charset="0"/>
                <a:cs typeface="Times New Roman" panose="02020603050405020304" pitchFamily="18" charset="0"/>
              </a:rPr>
              <a:t>Europe</a:t>
            </a:r>
            <a:r>
              <a:rPr lang="pt-PT" dirty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04DA9B35-D4A0-4E78-AB62-6EC23E6DAD9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3902" y="3505877"/>
            <a:ext cx="5086781" cy="3395983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D3175DF2-C5DE-4413-9333-1F2AF15948C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3738"/>
            <a:ext cx="5094683" cy="3401194"/>
          </a:xfrm>
          <a:prstGeom prst="rect">
            <a:avLst/>
          </a:prstGeom>
        </p:spPr>
      </p:pic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smtClean="0"/>
              <a:t>16/10/2018</a:t>
            </a:r>
            <a:endParaRPr lang="pt-PT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75F4A-57AF-425B-BB35-67ECDDFEC6BB}" type="slidenum">
              <a:rPr lang="pt-PT" smtClean="0"/>
              <a:t>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88952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>
            <a:extLst>
              <a:ext uri="{FF2B5EF4-FFF2-40B4-BE49-F238E27FC236}">
                <a16:creationId xmlns="" xmlns:a16="http://schemas.microsoft.com/office/drawing/2014/main" id="{33CD81A0-E802-4551-A760-A0AF8D05F954}"/>
              </a:ext>
            </a:extLst>
          </p:cNvPr>
          <p:cNvGrpSpPr/>
          <p:nvPr/>
        </p:nvGrpSpPr>
        <p:grpSpPr>
          <a:xfrm>
            <a:off x="2610" y="-1876"/>
            <a:ext cx="12186780" cy="6845808"/>
            <a:chOff x="2610" y="-1876"/>
            <a:chExt cx="12186780" cy="6845808"/>
          </a:xfrm>
        </p:grpSpPr>
        <p:pic>
          <p:nvPicPr>
            <p:cNvPr id="5" name="Imagem 4">
              <a:extLst>
                <a:ext uri="{FF2B5EF4-FFF2-40B4-BE49-F238E27FC236}">
                  <a16:creationId xmlns="" xmlns:a16="http://schemas.microsoft.com/office/drawing/2014/main" id="{15DA97E9-2FA6-4BF7-A7EC-F4BDF7B6BD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0" y="-1876"/>
              <a:ext cx="9015984" cy="6845808"/>
            </a:xfrm>
            <a:prstGeom prst="rect">
              <a:avLst/>
            </a:prstGeom>
          </p:spPr>
        </p:pic>
        <p:sp>
          <p:nvSpPr>
            <p:cNvPr id="2" name="Retângulo 1">
              <a:extLst>
                <a:ext uri="{FF2B5EF4-FFF2-40B4-BE49-F238E27FC236}">
                  <a16:creationId xmlns="" xmlns:a16="http://schemas.microsoft.com/office/drawing/2014/main" id="{C1CC94A9-5434-4660-885E-D265FCB0EA8E}"/>
                </a:ext>
              </a:extLst>
            </p:cNvPr>
            <p:cNvSpPr/>
            <p:nvPr/>
          </p:nvSpPr>
          <p:spPr>
            <a:xfrm>
              <a:off x="9249242" y="4396153"/>
              <a:ext cx="2940148" cy="24477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sp>
        <p:nvSpPr>
          <p:cNvPr id="6" name="Retângulo 5">
            <a:extLst>
              <a:ext uri="{FF2B5EF4-FFF2-40B4-BE49-F238E27FC236}">
                <a16:creationId xmlns="" xmlns:a16="http://schemas.microsoft.com/office/drawing/2014/main" id="{CBE2DC2F-8432-4A79-9ADC-408B00F1C6B6}"/>
              </a:ext>
            </a:extLst>
          </p:cNvPr>
          <p:cNvSpPr/>
          <p:nvPr/>
        </p:nvSpPr>
        <p:spPr>
          <a:xfrm>
            <a:off x="230638" y="83630"/>
            <a:ext cx="86179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800" dirty="0"/>
              <a:t>Destino dos Resíduos Urbanos - Portugal, 2017</a:t>
            </a:r>
            <a:endParaRPr lang="en-GB" sz="2800" dirty="0"/>
          </a:p>
        </p:txBody>
      </p:sp>
      <p:pic>
        <p:nvPicPr>
          <p:cNvPr id="7" name="Imagem 6" descr="https://www.apambiente.pt/_zdata/Politicas/Residuos/Residuos_Urbanos/destinos2011_2016.jpg">
            <a:extLst>
              <a:ext uri="{FF2B5EF4-FFF2-40B4-BE49-F238E27FC236}">
                <a16:creationId xmlns="" xmlns:a16="http://schemas.microsoft.com/office/drawing/2014/main" id="{A388B5A7-CDB8-4752-886D-49D0C7C99C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273"/>
          <a:stretch/>
        </p:blipFill>
        <p:spPr bwMode="auto">
          <a:xfrm>
            <a:off x="6411120" y="1427421"/>
            <a:ext cx="5445597" cy="3215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ângulo 7">
            <a:extLst>
              <a:ext uri="{FF2B5EF4-FFF2-40B4-BE49-F238E27FC236}">
                <a16:creationId xmlns="" xmlns:a16="http://schemas.microsoft.com/office/drawing/2014/main" id="{ED44B7C0-BD8C-4887-98EE-57F883FF134F}"/>
              </a:ext>
            </a:extLst>
          </p:cNvPr>
          <p:cNvSpPr/>
          <p:nvPr/>
        </p:nvSpPr>
        <p:spPr>
          <a:xfrm>
            <a:off x="10173371" y="6072253"/>
            <a:ext cx="1683346" cy="2975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180340">
              <a:lnSpc>
                <a:spcPts val="1600"/>
              </a:lnSpc>
              <a:spcBef>
                <a:spcPts val="1200"/>
              </a:spcBef>
              <a:spcAft>
                <a:spcPts val="0"/>
              </a:spcAft>
            </a:pPr>
            <a:r>
              <a:rPr lang="en-GB" sz="1400" i="1" dirty="0"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Fonte: RARU, 2017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="" xmlns:a16="http://schemas.microsoft.com/office/drawing/2014/main" id="{8FD9372E-E8E0-4A7B-B4CD-39392D7CA1B5}"/>
              </a:ext>
            </a:extLst>
          </p:cNvPr>
          <p:cNvSpPr/>
          <p:nvPr/>
        </p:nvSpPr>
        <p:spPr>
          <a:xfrm>
            <a:off x="6306007" y="933255"/>
            <a:ext cx="15670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Destino Direto</a:t>
            </a:r>
            <a:endParaRPr lang="en-GB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="" xmlns:a16="http://schemas.microsoft.com/office/drawing/2014/main" id="{CF71FC14-4F1B-4C9C-920D-701067E75725}"/>
              </a:ext>
            </a:extLst>
          </p:cNvPr>
          <p:cNvSpPr/>
          <p:nvPr/>
        </p:nvSpPr>
        <p:spPr>
          <a:xfrm>
            <a:off x="188434" y="933255"/>
            <a:ext cx="14308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Destino</a:t>
            </a:r>
            <a:r>
              <a:rPr lang="pt-PT" b="1" dirty="0">
                <a:solidFill>
                  <a:schemeClr val="tx1">
                    <a:lumMod val="65000"/>
                    <a:lumOff val="35000"/>
                  </a:schemeClr>
                </a:solidFill>
                <a:latin typeface="Berlin Sans FB" panose="020E0602020502020306" pitchFamily="34" charset="0"/>
              </a:rPr>
              <a:t> </a:t>
            </a:r>
            <a:r>
              <a:rPr lang="pt-PT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Final</a:t>
            </a:r>
            <a:endParaRPr lang="en-GB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11" name="Gráfico 10">
            <a:extLst>
              <a:ext uri="{FF2B5EF4-FFF2-40B4-BE49-F238E27FC236}">
                <a16:creationId xmlns="" xmlns:a16="http://schemas.microsoft.com/office/drawing/2014/main" id="{738083F8-500B-49AA-BA1E-9F59AECAD30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56362067"/>
              </p:ext>
            </p:extLst>
          </p:nvPr>
        </p:nvGraphicFramePr>
        <p:xfrm>
          <a:off x="689219" y="1117921"/>
          <a:ext cx="5035293" cy="33403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2" name="Tabela 11">
            <a:extLst>
              <a:ext uri="{FF2B5EF4-FFF2-40B4-BE49-F238E27FC236}">
                <a16:creationId xmlns="" xmlns:a16="http://schemas.microsoft.com/office/drawing/2014/main" id="{B0A60D89-7AF4-4E89-9F3F-A4FB98C5E7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6856739"/>
              </p:ext>
            </p:extLst>
          </p:nvPr>
        </p:nvGraphicFramePr>
        <p:xfrm>
          <a:off x="6411120" y="4866223"/>
          <a:ext cx="2966388" cy="1408968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82751">
                  <a:extLst>
                    <a:ext uri="{9D8B030D-6E8A-4147-A177-3AD203B41FA5}">
                      <a16:colId xmlns="" xmlns:a16="http://schemas.microsoft.com/office/drawing/2014/main" val="982986914"/>
                    </a:ext>
                  </a:extLst>
                </a:gridCol>
                <a:gridCol w="2783637">
                  <a:extLst>
                    <a:ext uri="{9D8B030D-6E8A-4147-A177-3AD203B41FA5}">
                      <a16:colId xmlns="" xmlns:a16="http://schemas.microsoft.com/office/drawing/2014/main" val="2662641990"/>
                    </a:ext>
                  </a:extLst>
                </a:gridCol>
              </a:tblGrid>
              <a:tr h="234828">
                <a:tc>
                  <a:txBody>
                    <a:bodyPr/>
                    <a:lstStyle/>
                    <a:p>
                      <a:pPr algn="l" fontAlgn="b"/>
                      <a:endParaRPr lang="pt-PT" sz="14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4763" marR="4763" marT="4763" marB="0" anchor="b">
                    <a:solidFill>
                      <a:srgbClr val="409C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400" u="none" strike="noStrike" dirty="0">
                          <a:effectLst/>
                          <a:latin typeface="Trebuchet MS" panose="020B0603020202020204" pitchFamily="34" charset="0"/>
                        </a:rPr>
                        <a:t>Aterro</a:t>
                      </a:r>
                      <a:endParaRPr lang="pt-PT" sz="14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="" xmlns:a16="http://schemas.microsoft.com/office/drawing/2014/main" val="3037808075"/>
                  </a:ext>
                </a:extLst>
              </a:tr>
              <a:tr h="234828">
                <a:tc>
                  <a:txBody>
                    <a:bodyPr/>
                    <a:lstStyle/>
                    <a:p>
                      <a:pPr algn="l" fontAlgn="b"/>
                      <a:endParaRPr lang="pt-PT" sz="14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4763" marR="4763" marT="4763" marB="0" anchor="b">
                    <a:solidFill>
                      <a:srgbClr val="FA7C2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400" u="none" strike="noStrike" dirty="0">
                          <a:effectLst/>
                          <a:latin typeface="Trebuchet MS" panose="020B0603020202020204" pitchFamily="34" charset="0"/>
                        </a:rPr>
                        <a:t>Tratamento Mecânico e Biológico</a:t>
                      </a:r>
                      <a:endParaRPr lang="pt-PT" sz="14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="" xmlns:a16="http://schemas.microsoft.com/office/drawing/2014/main" val="2623624589"/>
                  </a:ext>
                </a:extLst>
              </a:tr>
              <a:tr h="234828">
                <a:tc>
                  <a:txBody>
                    <a:bodyPr/>
                    <a:lstStyle/>
                    <a:p>
                      <a:pPr algn="l" fontAlgn="b"/>
                      <a:endParaRPr lang="pt-PT" sz="14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4763" marR="4763" marT="4763" marB="0" anchor="b">
                    <a:solidFill>
                      <a:srgbClr val="9FA57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400" u="none" strike="noStrike" dirty="0">
                          <a:effectLst/>
                          <a:latin typeface="Trebuchet MS" panose="020B0603020202020204" pitchFamily="34" charset="0"/>
                        </a:rPr>
                        <a:t>Valorização orgânica</a:t>
                      </a:r>
                      <a:endParaRPr lang="pt-PT" sz="14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="" xmlns:a16="http://schemas.microsoft.com/office/drawing/2014/main" val="1201175399"/>
                  </a:ext>
                </a:extLst>
              </a:tr>
              <a:tr h="234828">
                <a:tc>
                  <a:txBody>
                    <a:bodyPr/>
                    <a:lstStyle/>
                    <a:p>
                      <a:pPr algn="l" fontAlgn="b"/>
                      <a:endParaRPr lang="pt-PT" sz="14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4763" marR="4763" marT="4763" marB="0" anchor="b">
                    <a:solidFill>
                      <a:srgbClr val="FFC2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400" u="none" strike="noStrike" dirty="0">
                          <a:effectLst/>
                          <a:latin typeface="Trebuchet MS" panose="020B0603020202020204" pitchFamily="34" charset="0"/>
                        </a:rPr>
                        <a:t>Valorização Energética</a:t>
                      </a:r>
                      <a:endParaRPr lang="pt-PT" sz="14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="" xmlns:a16="http://schemas.microsoft.com/office/drawing/2014/main" val="2242291803"/>
                  </a:ext>
                </a:extLst>
              </a:tr>
              <a:tr h="234828">
                <a:tc>
                  <a:txBody>
                    <a:bodyPr/>
                    <a:lstStyle/>
                    <a:p>
                      <a:pPr algn="l" fontAlgn="b"/>
                      <a:endParaRPr lang="pt-PT" sz="14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4763" marR="4763" marT="4763" marB="0" anchor="b">
                    <a:solidFill>
                      <a:srgbClr val="0D419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400" u="none" strike="noStrike" dirty="0">
                          <a:effectLst/>
                          <a:latin typeface="Trebuchet MS" panose="020B0603020202020204" pitchFamily="34" charset="0"/>
                        </a:rPr>
                        <a:t>Tratamento Mecânico</a:t>
                      </a:r>
                      <a:endParaRPr lang="pt-PT" sz="14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="" xmlns:a16="http://schemas.microsoft.com/office/drawing/2014/main" val="1881405491"/>
                  </a:ext>
                </a:extLst>
              </a:tr>
              <a:tr h="234828">
                <a:tc>
                  <a:txBody>
                    <a:bodyPr/>
                    <a:lstStyle/>
                    <a:p>
                      <a:pPr algn="l" fontAlgn="b"/>
                      <a:endParaRPr lang="pt-PT" sz="14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4763" marR="4763" marT="4763" marB="0" anchor="b">
                    <a:solidFill>
                      <a:srgbClr val="66DC1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400" u="none" strike="noStrike" dirty="0">
                          <a:effectLst/>
                          <a:latin typeface="Trebuchet MS" panose="020B0603020202020204" pitchFamily="34" charset="0"/>
                        </a:rPr>
                        <a:t>Valorização Material</a:t>
                      </a:r>
                      <a:endParaRPr lang="pt-PT" sz="14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="" xmlns:a16="http://schemas.microsoft.com/office/drawing/2014/main" val="3139750376"/>
                  </a:ext>
                </a:extLst>
              </a:tr>
            </a:tbl>
          </a:graphicData>
        </a:graphic>
      </p:graphicFrame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smtClean="0"/>
              <a:t>16/10/2018</a:t>
            </a:r>
            <a:endParaRPr lang="pt-PT"/>
          </a:p>
        </p:txBody>
      </p:sp>
      <p:sp>
        <p:nvSpPr>
          <p:cNvPr id="13" name="Marcador de Posição do Número do Diapositivo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75F4A-57AF-425B-BB35-67ECDDFEC6BB}" type="slidenum">
              <a:rPr lang="pt-PT" smtClean="0"/>
              <a:t>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5112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>
            <a:extLst>
              <a:ext uri="{FF2B5EF4-FFF2-40B4-BE49-F238E27FC236}">
                <a16:creationId xmlns="" xmlns:a16="http://schemas.microsoft.com/office/drawing/2014/main" id="{33CD81A0-E802-4551-A760-A0AF8D05F954}"/>
              </a:ext>
            </a:extLst>
          </p:cNvPr>
          <p:cNvGrpSpPr/>
          <p:nvPr/>
        </p:nvGrpSpPr>
        <p:grpSpPr>
          <a:xfrm>
            <a:off x="2610" y="-1876"/>
            <a:ext cx="12186780" cy="6845808"/>
            <a:chOff x="2610" y="-1876"/>
            <a:chExt cx="12186780" cy="6845808"/>
          </a:xfrm>
        </p:grpSpPr>
        <p:pic>
          <p:nvPicPr>
            <p:cNvPr id="5" name="Imagem 4">
              <a:extLst>
                <a:ext uri="{FF2B5EF4-FFF2-40B4-BE49-F238E27FC236}">
                  <a16:creationId xmlns="" xmlns:a16="http://schemas.microsoft.com/office/drawing/2014/main" id="{15DA97E9-2FA6-4BF7-A7EC-F4BDF7B6BD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0" y="-1876"/>
              <a:ext cx="9015984" cy="6845808"/>
            </a:xfrm>
            <a:prstGeom prst="rect">
              <a:avLst/>
            </a:prstGeom>
          </p:spPr>
        </p:pic>
        <p:sp>
          <p:nvSpPr>
            <p:cNvPr id="2" name="Retângulo 1">
              <a:extLst>
                <a:ext uri="{FF2B5EF4-FFF2-40B4-BE49-F238E27FC236}">
                  <a16:creationId xmlns="" xmlns:a16="http://schemas.microsoft.com/office/drawing/2014/main" id="{C1CC94A9-5434-4660-885E-D265FCB0EA8E}"/>
                </a:ext>
              </a:extLst>
            </p:cNvPr>
            <p:cNvSpPr/>
            <p:nvPr/>
          </p:nvSpPr>
          <p:spPr>
            <a:xfrm>
              <a:off x="9249242" y="4396153"/>
              <a:ext cx="2940148" cy="24477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pic>
        <p:nvPicPr>
          <p:cNvPr id="6" name="Picture 2" descr="Resultado de imagem para plastic waste">
            <a:extLst>
              <a:ext uri="{FF2B5EF4-FFF2-40B4-BE49-F238E27FC236}">
                <a16:creationId xmlns="" xmlns:a16="http://schemas.microsoft.com/office/drawing/2014/main" id="{0C670140-008D-416D-ADE8-F4B4C76E9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524" y="968439"/>
            <a:ext cx="7431103" cy="4954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turtle.jpg">
            <a:extLst>
              <a:ext uri="{FF2B5EF4-FFF2-40B4-BE49-F238E27FC236}">
                <a16:creationId xmlns="" xmlns:a16="http://schemas.microsoft.com/office/drawing/2014/main" id="{904E9061-B263-41F7-BF67-9E54A2942A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30" y="982130"/>
            <a:ext cx="3248500" cy="243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tângulo 9">
            <a:extLst>
              <a:ext uri="{FF2B5EF4-FFF2-40B4-BE49-F238E27FC236}">
                <a16:creationId xmlns="" xmlns:a16="http://schemas.microsoft.com/office/drawing/2014/main" id="{E3656007-AEF1-431E-A08D-FBA8923E50EA}"/>
              </a:ext>
            </a:extLst>
          </p:cNvPr>
          <p:cNvSpPr/>
          <p:nvPr/>
        </p:nvSpPr>
        <p:spPr>
          <a:xfrm>
            <a:off x="777730" y="228517"/>
            <a:ext cx="24952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2800" b="1" dirty="0">
                <a:solidFill>
                  <a:srgbClr val="444444"/>
                </a:solidFill>
                <a:ea typeface="Cambria" panose="02040503050406030204" pitchFamily="18" charset="0"/>
              </a:rPr>
              <a:t>Problema Atual</a:t>
            </a:r>
            <a:endParaRPr lang="en-GB" sz="2800" b="1" dirty="0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smtClean="0"/>
              <a:t>16/10/2018</a:t>
            </a:r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75F4A-57AF-425B-BB35-67ECDDFEC6BB}" type="slidenum">
              <a:rPr lang="pt-PT" smtClean="0"/>
              <a:t>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94687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>
            <a:extLst>
              <a:ext uri="{FF2B5EF4-FFF2-40B4-BE49-F238E27FC236}">
                <a16:creationId xmlns="" xmlns:a16="http://schemas.microsoft.com/office/drawing/2014/main" id="{33CD81A0-E802-4551-A760-A0AF8D05F954}"/>
              </a:ext>
            </a:extLst>
          </p:cNvPr>
          <p:cNvGrpSpPr/>
          <p:nvPr/>
        </p:nvGrpSpPr>
        <p:grpSpPr>
          <a:xfrm>
            <a:off x="2610" y="-1876"/>
            <a:ext cx="12186780" cy="6845808"/>
            <a:chOff x="2610" y="-1876"/>
            <a:chExt cx="12186780" cy="6845808"/>
          </a:xfrm>
        </p:grpSpPr>
        <p:pic>
          <p:nvPicPr>
            <p:cNvPr id="5" name="Imagem 4">
              <a:extLst>
                <a:ext uri="{FF2B5EF4-FFF2-40B4-BE49-F238E27FC236}">
                  <a16:creationId xmlns="" xmlns:a16="http://schemas.microsoft.com/office/drawing/2014/main" id="{15DA97E9-2FA6-4BF7-A7EC-F4BDF7B6BD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0" y="-1876"/>
              <a:ext cx="9015984" cy="6845808"/>
            </a:xfrm>
            <a:prstGeom prst="rect">
              <a:avLst/>
            </a:prstGeom>
          </p:spPr>
        </p:pic>
        <p:sp>
          <p:nvSpPr>
            <p:cNvPr id="2" name="Retângulo 1">
              <a:extLst>
                <a:ext uri="{FF2B5EF4-FFF2-40B4-BE49-F238E27FC236}">
                  <a16:creationId xmlns="" xmlns:a16="http://schemas.microsoft.com/office/drawing/2014/main" id="{C1CC94A9-5434-4660-885E-D265FCB0EA8E}"/>
                </a:ext>
              </a:extLst>
            </p:cNvPr>
            <p:cNvSpPr/>
            <p:nvPr/>
          </p:nvSpPr>
          <p:spPr>
            <a:xfrm>
              <a:off x="9249242" y="4396153"/>
              <a:ext cx="2940148" cy="24477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pic>
        <p:nvPicPr>
          <p:cNvPr id="7" name="Content Placeholder 3" descr="images-5.jpeg">
            <a:extLst>
              <a:ext uri="{FF2B5EF4-FFF2-40B4-BE49-F238E27FC236}">
                <a16:creationId xmlns="" xmlns:a16="http://schemas.microsoft.com/office/drawing/2014/main" id="{3794880C-279B-4CA0-999F-530AAEED19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89" b="13289"/>
          <a:stretch>
            <a:fillRect/>
          </a:stretch>
        </p:blipFill>
        <p:spPr bwMode="auto">
          <a:xfrm>
            <a:off x="777730" y="975098"/>
            <a:ext cx="3490765" cy="2119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Resultado de imagem para alentejo lixo plastico">
            <a:extLst>
              <a:ext uri="{FF2B5EF4-FFF2-40B4-BE49-F238E27FC236}">
                <a16:creationId xmlns="" xmlns:a16="http://schemas.microsoft.com/office/drawing/2014/main" id="{50F50E61-5C05-4A6F-938F-AF61C1C9A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602" y="975098"/>
            <a:ext cx="7421360" cy="4941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ângulo 9">
            <a:extLst>
              <a:ext uri="{FF2B5EF4-FFF2-40B4-BE49-F238E27FC236}">
                <a16:creationId xmlns="" xmlns:a16="http://schemas.microsoft.com/office/drawing/2014/main" id="{E3656007-AEF1-431E-A08D-FBA8923E50EA}"/>
              </a:ext>
            </a:extLst>
          </p:cNvPr>
          <p:cNvSpPr/>
          <p:nvPr/>
        </p:nvSpPr>
        <p:spPr>
          <a:xfrm>
            <a:off x="777730" y="228517"/>
            <a:ext cx="24952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2800" b="1" dirty="0">
                <a:solidFill>
                  <a:srgbClr val="444444"/>
                </a:solidFill>
                <a:ea typeface="Cambria" panose="02040503050406030204" pitchFamily="18" charset="0"/>
              </a:rPr>
              <a:t>Problema Atual</a:t>
            </a:r>
            <a:endParaRPr lang="en-GB" sz="2800" b="1" dirty="0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smtClean="0"/>
              <a:t>16/10/2018</a:t>
            </a:r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75F4A-57AF-425B-BB35-67ECDDFEC6BB}" type="slidenum">
              <a:rPr lang="pt-PT" smtClean="0"/>
              <a:t>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65131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laCarvões_Template apresentação_1018" id="{FF9C9BC9-EFBA-48E8-B7B2-397886C68406}" vid="{5D28753F-A895-4555-A621-04C07CC7307C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13D64F12BB14894EA91A502AA671DFE9" ma:contentTypeVersion="4" ma:contentTypeDescription="Criar um novo documento." ma:contentTypeScope="" ma:versionID="ab8f7a7ba317396e5cd7bd315a7250bc">
  <xsd:schema xmlns:xsd="http://www.w3.org/2001/XMLSchema" xmlns:xs="http://www.w3.org/2001/XMLSchema" xmlns:p="http://schemas.microsoft.com/office/2006/metadata/properties" xmlns:ns1="http://schemas.microsoft.com/sharepoint/v3" xmlns:ns2="83464373-195e-43a3-a884-872a43c87fe8" targetNamespace="http://schemas.microsoft.com/office/2006/metadata/properties" ma:root="true" ma:fieldsID="491fa6d2daee229b999c8c28c86ceb7f" ns1:_="" ns2:_="">
    <xsd:import namespace="http://schemas.microsoft.com/sharepoint/v3"/>
    <xsd:import namespace="83464373-195e-43a3-a884-872a43c87fe8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TaxKeywordTaxHTField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Data de Início do Agendamento" ma:description="A Data de Início de Fim é uma coluna de site criada pela funcionalidade Publicação. É utilizada para indicar a data e a hora em que esta página será mostrada aos visitantes do site pela primeira vez." ma:hidden="true" ma:internalName="PublishingStartDate">
      <xsd:simpleType>
        <xsd:restriction base="dms:Unknown"/>
      </xsd:simpleType>
    </xsd:element>
    <xsd:element name="PublishingExpirationDate" ma:index="9" nillable="true" ma:displayName="Data de Fim do Agendamento" ma:description="A Data de Fim do Agendamento é uma coluna de site criada pela funcionalidade Publicação. É utilizada para indicar a data e a hora em que esta página deixará de ser mostrada aos visitantes do site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464373-195e-43a3-a884-872a43c87fe8" elementFormDefault="qualified">
    <xsd:import namespace="http://schemas.microsoft.com/office/2006/documentManagement/types"/>
    <xsd:import namespace="http://schemas.microsoft.com/office/infopath/2007/PartnerControls"/>
    <xsd:element name="TaxKeywordTaxHTField" ma:index="11" nillable="true" ma:taxonomy="true" ma:internalName="TaxKeywordTaxHTField" ma:taxonomyFieldName="TaxKeyword" ma:displayName="Palavras-chave Empresariais" ma:fieldId="{23f27201-bee3-471e-b2e7-b64fd8b7ca38}" ma:taxonomyMulti="true" ma:sspId="8d005f1d-b932-4542-bd4d-2cacef9390cf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12" nillable="true" ma:displayName="Taxonomy Catch All Column" ma:hidden="true" ma:list="{1316c0ca-9628-45ef-894d-6d8444c27074}" ma:internalName="TaxCatchAll" ma:showField="CatchAllData" ma:web="83464373-195e-43a3-a884-872a43c87fe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  <TaxKeywordTaxHTField xmlns="83464373-195e-43a3-a884-872a43c87fe8">
      <Terms xmlns="http://schemas.microsoft.com/office/infopath/2007/PartnerControls"/>
    </TaxKeywordTaxHTField>
    <TaxCatchAll xmlns="83464373-195e-43a3-a884-872a43c87fe8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FD5AF2E-149F-450E-836B-532E5AFB855B}"/>
</file>

<file path=customXml/itemProps2.xml><?xml version="1.0" encoding="utf-8"?>
<ds:datastoreItem xmlns:ds="http://schemas.openxmlformats.org/officeDocument/2006/customXml" ds:itemID="{B9E64C94-7E3D-4D6B-A489-0FBFE0D23C92}"/>
</file>

<file path=customXml/itemProps3.xml><?xml version="1.0" encoding="utf-8"?>
<ds:datastoreItem xmlns:ds="http://schemas.openxmlformats.org/officeDocument/2006/customXml" ds:itemID="{1FFDCEAB-4ADB-47DC-99BE-633098E15850}"/>
</file>

<file path=docProps/app.xml><?xml version="1.0" encoding="utf-8"?>
<Properties xmlns="http://schemas.openxmlformats.org/officeDocument/2006/extended-properties" xmlns:vt="http://schemas.openxmlformats.org/officeDocument/2006/docPropsVTypes">
  <TotalTime>401</TotalTime>
  <Words>1895</Words>
  <Application>Microsoft Office PowerPoint</Application>
  <PresentationFormat>Ecrã Panorâmico</PresentationFormat>
  <Paragraphs>406</Paragraphs>
  <Slides>50</Slides>
  <Notes>1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13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50</vt:i4>
      </vt:variant>
    </vt:vector>
  </HeadingPairs>
  <TitlesOfParts>
    <vt:vector size="64" baseType="lpstr">
      <vt:lpstr>Arial</vt:lpstr>
      <vt:lpstr>Arial Black</vt:lpstr>
      <vt:lpstr>Berlin Sans FB</vt:lpstr>
      <vt:lpstr>Calibri</vt:lpstr>
      <vt:lpstr>Calibri Light</vt:lpstr>
      <vt:lpstr>Cambria</vt:lpstr>
      <vt:lpstr>Candara</vt:lpstr>
      <vt:lpstr>Courier New</vt:lpstr>
      <vt:lpstr>Gill Sans MT</vt:lpstr>
      <vt:lpstr>Helvetica Neue</vt:lpstr>
      <vt:lpstr>Times New Roman</vt:lpstr>
      <vt:lpstr>Trebuchet MS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Carvões Ativados (CAs)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Resumo do projeto</vt:lpstr>
      <vt:lpstr>Objectivos específicos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Que fazer??</vt:lpstr>
      <vt:lpstr>Que fazer?</vt:lpstr>
      <vt:lpstr>Reciclar, RECICLAR, RECICLAR!!! REPENSAR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Bárbara Tita</dc:creator>
  <cp:lastModifiedBy>Ana Isa Coelho</cp:lastModifiedBy>
  <cp:revision>17</cp:revision>
  <cp:lastPrinted>2018-10-16T10:18:39Z</cp:lastPrinted>
  <dcterms:created xsi:type="dcterms:W3CDTF">2018-10-16T09:08:33Z</dcterms:created>
  <dcterms:modified xsi:type="dcterms:W3CDTF">2018-11-14T12:37:16Z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axKeyword">
    <vt:lpwstr/>
  </property>
  <property fmtid="{D5CDD505-2E9C-101B-9397-08002B2CF9AE}" pid="3" name="ContentTypeId">
    <vt:lpwstr>0x01010013D64F12BB14894EA91A502AA671DFE9</vt:lpwstr>
  </property>
</Properties>
</file>